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7" r:id="rId9"/>
    <p:sldId id="265" r:id="rId10"/>
    <p:sldId id="266" r:id="rId11"/>
    <p:sldId id="279" r:id="rId12"/>
    <p:sldId id="268" r:id="rId13"/>
    <p:sldId id="280" r:id="rId14"/>
    <p:sldId id="270" r:id="rId15"/>
    <p:sldId id="271" r:id="rId16"/>
    <p:sldId id="272" r:id="rId17"/>
    <p:sldId id="273" r:id="rId18"/>
    <p:sldId id="283" r:id="rId19"/>
    <p:sldId id="282" r:id="rId20"/>
    <p:sldId id="276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BDBFB9"/>
    <a:srgbClr val="8FD1B5"/>
    <a:srgbClr val="99BACC"/>
    <a:srgbClr val="F8FAF4"/>
    <a:srgbClr val="F4F7F3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 autoAdjust="0"/>
  </p:normalViewPr>
  <p:slideViewPr>
    <p:cSldViewPr>
      <p:cViewPr varScale="1">
        <p:scale>
          <a:sx n="69" d="100"/>
          <a:sy n="69" d="100"/>
        </p:scale>
        <p:origin x="-14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03" name="Group 131"/>
          <p:cNvGrpSpPr>
            <a:grpSpLocks/>
          </p:cNvGrpSpPr>
          <p:nvPr/>
        </p:nvGrpSpPr>
        <p:grpSpPr bwMode="auto">
          <a:xfrm flipH="1">
            <a:off x="12700" y="692150"/>
            <a:ext cx="9093200" cy="6165850"/>
            <a:chOff x="0" y="436"/>
            <a:chExt cx="5760" cy="3884"/>
          </a:xfrm>
        </p:grpSpPr>
        <p:sp>
          <p:nvSpPr>
            <p:cNvPr id="3204" name="Line 1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05" name="Line 1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06" name="Line 1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07" name="Line 1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08" name="Line 1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09" name="Line 13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0" name="Line 13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1" name="Line 13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2" name="Line 14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3" name="Line 14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4" name="Line 14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5" name="Line 14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6" name="Line 14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7" name="Line 14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8" name="Line 146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19" name="Line 14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0" name="Line 14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1" name="Line 14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2" name="Line 15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3" name="Line 15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4" name="Line 15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5" name="Line 153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6" name="Line 15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7" name="Line 155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8" name="Line 156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29" name="Line 157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0" name="Line 158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1" name="Line 159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2" name="Line 160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3" name="Line 161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4" name="Line 162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5" name="Line 163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36" name="Line 16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3237" name="Group 165"/>
            <p:cNvGrpSpPr>
              <a:grpSpLocks/>
            </p:cNvGrpSpPr>
            <p:nvPr userDrawn="1"/>
          </p:nvGrpSpPr>
          <p:grpSpPr bwMode="auto">
            <a:xfrm>
              <a:off x="0" y="2063"/>
              <a:ext cx="5760" cy="1220"/>
              <a:chOff x="235" y="2750"/>
              <a:chExt cx="5241" cy="699"/>
            </a:xfrm>
          </p:grpSpPr>
          <p:sp>
            <p:nvSpPr>
              <p:cNvPr id="3238" name="Line 166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3239" name="Line 167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3240" name="Line 168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3241" name="Line 169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3242" name="Line 170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3" name="Line 171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4" name="Line 172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5" name="Line 173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6" name="Line 174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7" name="Line 175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8" name="Line 176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49" name="Line 177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250" name="Line 178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5334000"/>
            <a:ext cx="7086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717CAE7A-D632-41E3-806E-6178CCCDE33D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3251" name="Group 179"/>
          <p:cNvGrpSpPr>
            <a:grpSpLocks/>
          </p:cNvGrpSpPr>
          <p:nvPr/>
        </p:nvGrpSpPr>
        <p:grpSpPr bwMode="auto">
          <a:xfrm flipH="1">
            <a:off x="0" y="0"/>
            <a:ext cx="9144000" cy="2159000"/>
            <a:chOff x="-1" y="0"/>
            <a:chExt cx="5769" cy="1360"/>
          </a:xfrm>
        </p:grpSpPr>
        <p:sp>
          <p:nvSpPr>
            <p:cNvPr id="3252" name="Freeform 180"/>
            <p:cNvSpPr>
              <a:spLocks/>
            </p:cNvSpPr>
            <p:nvPr/>
          </p:nvSpPr>
          <p:spPr bwMode="gray">
            <a:xfrm>
              <a:off x="0" y="0"/>
              <a:ext cx="5768" cy="1360"/>
            </a:xfrm>
            <a:custGeom>
              <a:avLst/>
              <a:gdLst>
                <a:gd name="T0" fmla="*/ 0 w 5768"/>
                <a:gd name="T1" fmla="*/ 0 h 1360"/>
                <a:gd name="T2" fmla="*/ 0 w 5768"/>
                <a:gd name="T3" fmla="*/ 616 h 1360"/>
                <a:gd name="T4" fmla="*/ 1496 w 5768"/>
                <a:gd name="T5" fmla="*/ 460 h 1360"/>
                <a:gd name="T6" fmla="*/ 5768 w 5768"/>
                <a:gd name="T7" fmla="*/ 1360 h 1360"/>
                <a:gd name="T8" fmla="*/ 5768 w 5768"/>
                <a:gd name="T9" fmla="*/ 0 h 1360"/>
                <a:gd name="T10" fmla="*/ 0 w 5768"/>
                <a:gd name="T11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8" h="1360">
                  <a:moveTo>
                    <a:pt x="0" y="0"/>
                  </a:moveTo>
                  <a:lnTo>
                    <a:pt x="0" y="616"/>
                  </a:lnTo>
                  <a:cubicBezTo>
                    <a:pt x="72" y="608"/>
                    <a:pt x="264" y="510"/>
                    <a:pt x="1496" y="460"/>
                  </a:cubicBezTo>
                  <a:cubicBezTo>
                    <a:pt x="2728" y="411"/>
                    <a:pt x="4632" y="672"/>
                    <a:pt x="5768" y="1360"/>
                  </a:cubicBezTo>
                  <a:lnTo>
                    <a:pt x="5768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253" name="Freeform 181"/>
            <p:cNvSpPr>
              <a:spLocks/>
            </p:cNvSpPr>
            <p:nvPr/>
          </p:nvSpPr>
          <p:spPr bwMode="gray">
            <a:xfrm>
              <a:off x="-1" y="0"/>
              <a:ext cx="5761" cy="1104"/>
            </a:xfrm>
            <a:custGeom>
              <a:avLst/>
              <a:gdLst>
                <a:gd name="T0" fmla="*/ 0 w 5761"/>
                <a:gd name="T1" fmla="*/ 0 h 1104"/>
                <a:gd name="T2" fmla="*/ 0 w 5761"/>
                <a:gd name="T3" fmla="*/ 632 h 1104"/>
                <a:gd name="T4" fmla="*/ 1521 w 5761"/>
                <a:gd name="T5" fmla="*/ 448 h 1104"/>
                <a:gd name="T6" fmla="*/ 5761 w 5761"/>
                <a:gd name="T7" fmla="*/ 1104 h 1104"/>
                <a:gd name="T8" fmla="*/ 5760 w 5761"/>
                <a:gd name="T9" fmla="*/ 8 h 1104"/>
                <a:gd name="T10" fmla="*/ 0 w 5761"/>
                <a:gd name="T11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1" h="1104">
                  <a:moveTo>
                    <a:pt x="0" y="0"/>
                  </a:moveTo>
                  <a:lnTo>
                    <a:pt x="0" y="632"/>
                  </a:lnTo>
                  <a:cubicBezTo>
                    <a:pt x="72" y="625"/>
                    <a:pt x="401" y="504"/>
                    <a:pt x="1521" y="448"/>
                  </a:cubicBezTo>
                  <a:cubicBezTo>
                    <a:pt x="2641" y="392"/>
                    <a:pt x="4505" y="504"/>
                    <a:pt x="5761" y="1104"/>
                  </a:cubicBezTo>
                  <a:lnTo>
                    <a:pt x="5760" y="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pic>
        <p:nvPicPr>
          <p:cNvPr id="3254" name="Picture 182" descr="figure0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638800" y="3124200"/>
            <a:ext cx="2447925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55" name="Picture 183" descr="figure07_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019925" y="4005263"/>
            <a:ext cx="2124075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56" name="Picture 184" descr="figure07_o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227763" y="4868863"/>
            <a:ext cx="16192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58" name="Rectangle 186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457200" y="4191000"/>
            <a:ext cx="5410200" cy="1219200"/>
          </a:xfrm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/>
                    </a:gs>
                    <a:gs pos="50000">
                      <a:schemeClr val="hlink"/>
                    </a:gs>
                    <a:gs pos="100000">
                      <a:schemeClr val="tx1"/>
                    </a:gs>
                  </a:gsLst>
                  <a:lin ang="0" scaled="1"/>
                </a:gradFill>
              </a14:hiddenFill>
            </a:ext>
          </a:extLst>
        </p:spPr>
        <p:txBody>
          <a:bodyPr/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228600" y="304800"/>
            <a:ext cx="152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91E43-D54F-446F-9BF2-F230FAA9D9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68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0E038-FB83-441F-AF37-F88389A54A2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71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6288" y="1347788"/>
            <a:ext cx="3802062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0" y="1347788"/>
            <a:ext cx="3803650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3512E-64F1-4540-9031-4E5565BB55D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800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EF677-BAE5-45B4-9C49-B4EADF51DE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07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70186-72FC-48D6-ADDF-4435A8789C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5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D82A6-9950-457A-8C7E-0CCE948A3B2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71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319AA-A154-480F-A050-B1915F06592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974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F55D4-0C7D-4904-89E7-714B659C25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64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B6B2B5-8215-4FE4-A077-34DEE753AD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42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3238" y="209550"/>
            <a:ext cx="2024062" cy="6053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6288" y="209550"/>
            <a:ext cx="5924550" cy="6053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5B6365-CCB3-4ED0-BB3C-C59F744F69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188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209550"/>
            <a:ext cx="73914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76288" y="1347788"/>
            <a:ext cx="7758112" cy="49149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293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293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22E8B8F3-B1B8-48DC-A027-8EE92E412A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976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0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9" name="Group 15"/>
          <p:cNvGrpSpPr>
            <a:grpSpLocks/>
          </p:cNvGrpSpPr>
          <p:nvPr/>
        </p:nvGrpSpPr>
        <p:grpSpPr bwMode="auto">
          <a:xfrm>
            <a:off x="-12700" y="692150"/>
            <a:ext cx="9144000" cy="6165850"/>
            <a:chOff x="0" y="436"/>
            <a:chExt cx="5760" cy="3884"/>
          </a:xfrm>
        </p:grpSpPr>
        <p:sp>
          <p:nvSpPr>
            <p:cNvPr id="1040" name="Line 1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1" name="Line 1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2" name="Line 1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3" name="Line 1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4" name="Line 2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5" name="Line 2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6" name="Line 2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8" name="Line 2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49" name="Line 2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0" name="Line 2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2" name="Line 2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3" name="Line 2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4" name="Line 30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5" name="Line 3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6" name="Line 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7" name="Line 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8" name="Line 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59" name="Line 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0" name="Line 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1" name="Line 37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2" name="Line 3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3" name="Line 39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4" name="Line 40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5" name="Line 41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6" name="Line 42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7" name="Line 43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8" name="Line 44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69" name="Line 45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70" name="Line 46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71" name="Line 47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72" name="Line 4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1073" name="Group 49"/>
            <p:cNvGrpSpPr>
              <a:grpSpLocks/>
            </p:cNvGrpSpPr>
            <p:nvPr userDrawn="1"/>
          </p:nvGrpSpPr>
          <p:grpSpPr bwMode="auto">
            <a:xfrm>
              <a:off x="0" y="2063"/>
              <a:ext cx="5760" cy="1220"/>
              <a:chOff x="235" y="2750"/>
              <a:chExt cx="5241" cy="699"/>
            </a:xfrm>
          </p:grpSpPr>
          <p:sp>
            <p:nvSpPr>
              <p:cNvPr id="1074" name="Line 50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75" name="Line 51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76" name="Line 52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77" name="Line 53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078" name="Line 54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79" name="Line 55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1" name="Line 57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2" name="Line 58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3" name="Line 59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4" name="Line 60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5" name="Line 61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86" name="Line 62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087" name="Line 63"/>
          <p:cNvSpPr>
            <a:spLocks noChangeShapeType="1"/>
          </p:cNvSpPr>
          <p:nvPr/>
        </p:nvSpPr>
        <p:spPr bwMode="gray">
          <a:xfrm flipH="1">
            <a:off x="-12700" y="712788"/>
            <a:ext cx="2339975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88" name="Line 64"/>
          <p:cNvSpPr>
            <a:spLocks noChangeShapeType="1"/>
          </p:cNvSpPr>
          <p:nvPr/>
        </p:nvSpPr>
        <p:spPr bwMode="gray">
          <a:xfrm flipH="1">
            <a:off x="-12700" y="712788"/>
            <a:ext cx="2339975" cy="3492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89" name="Line 65"/>
          <p:cNvSpPr>
            <a:spLocks noChangeShapeType="1"/>
          </p:cNvSpPr>
          <p:nvPr/>
        </p:nvSpPr>
        <p:spPr bwMode="gray">
          <a:xfrm flipH="1">
            <a:off x="-12700" y="692150"/>
            <a:ext cx="2339975" cy="1968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0" name="Line 66"/>
          <p:cNvSpPr>
            <a:spLocks noChangeShapeType="1"/>
          </p:cNvSpPr>
          <p:nvPr/>
        </p:nvSpPr>
        <p:spPr bwMode="gray">
          <a:xfrm>
            <a:off x="-12700" y="765175"/>
            <a:ext cx="9144000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1" name="Freeform 67"/>
          <p:cNvSpPr>
            <a:spLocks/>
          </p:cNvSpPr>
          <p:nvPr/>
        </p:nvSpPr>
        <p:spPr bwMode="gray">
          <a:xfrm>
            <a:off x="-12700" y="0"/>
            <a:ext cx="9156700" cy="1600200"/>
          </a:xfrm>
          <a:custGeom>
            <a:avLst/>
            <a:gdLst>
              <a:gd name="T0" fmla="*/ 0 w 5768"/>
              <a:gd name="T1" fmla="*/ 0 h 1008"/>
              <a:gd name="T2" fmla="*/ 0 w 5768"/>
              <a:gd name="T3" fmla="*/ 688 h 1008"/>
              <a:gd name="T4" fmla="*/ 2008 w 5768"/>
              <a:gd name="T5" fmla="*/ 492 h 1008"/>
              <a:gd name="T6" fmla="*/ 5768 w 5768"/>
              <a:gd name="T7" fmla="*/ 1008 h 1008"/>
              <a:gd name="T8" fmla="*/ 5768 w 5768"/>
              <a:gd name="T9" fmla="*/ 0 h 1008"/>
              <a:gd name="T10" fmla="*/ 0 w 5768"/>
              <a:gd name="T11" fmla="*/ 0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8" h="1008">
                <a:moveTo>
                  <a:pt x="0" y="0"/>
                </a:moveTo>
                <a:lnTo>
                  <a:pt x="0" y="688"/>
                </a:lnTo>
                <a:cubicBezTo>
                  <a:pt x="72" y="682"/>
                  <a:pt x="776" y="535"/>
                  <a:pt x="2008" y="492"/>
                </a:cubicBezTo>
                <a:cubicBezTo>
                  <a:pt x="3240" y="449"/>
                  <a:pt x="4792" y="608"/>
                  <a:pt x="5768" y="1008"/>
                </a:cubicBezTo>
                <a:lnTo>
                  <a:pt x="5768" y="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092" name="Freeform 68"/>
          <p:cNvSpPr>
            <a:spLocks/>
          </p:cNvSpPr>
          <p:nvPr/>
        </p:nvSpPr>
        <p:spPr bwMode="gray">
          <a:xfrm>
            <a:off x="-12700" y="-12700"/>
            <a:ext cx="9156700" cy="1354138"/>
          </a:xfrm>
          <a:custGeom>
            <a:avLst/>
            <a:gdLst>
              <a:gd name="T0" fmla="*/ 0 w 5768"/>
              <a:gd name="T1" fmla="*/ 0 h 848"/>
              <a:gd name="T2" fmla="*/ 0 w 5768"/>
              <a:gd name="T3" fmla="*/ 767 h 848"/>
              <a:gd name="T4" fmla="*/ 2104 w 5768"/>
              <a:gd name="T5" fmla="*/ 448 h 848"/>
              <a:gd name="T6" fmla="*/ 5768 w 5768"/>
              <a:gd name="T7" fmla="*/ 848 h 848"/>
              <a:gd name="T8" fmla="*/ 5760 w 5768"/>
              <a:gd name="T9" fmla="*/ 8 h 848"/>
              <a:gd name="T10" fmla="*/ 0 w 5768"/>
              <a:gd name="T11" fmla="*/ 0 h 8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8" h="848">
                <a:moveTo>
                  <a:pt x="0" y="0"/>
                </a:moveTo>
                <a:lnTo>
                  <a:pt x="0" y="767"/>
                </a:lnTo>
                <a:cubicBezTo>
                  <a:pt x="72" y="760"/>
                  <a:pt x="879" y="496"/>
                  <a:pt x="2104" y="448"/>
                </a:cubicBezTo>
                <a:cubicBezTo>
                  <a:pt x="3330" y="401"/>
                  <a:pt x="4792" y="472"/>
                  <a:pt x="5768" y="848"/>
                </a:cubicBezTo>
                <a:lnTo>
                  <a:pt x="5760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1093" name="Picture 69" descr="figure07_o copy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0075" y="115888"/>
            <a:ext cx="10795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4" name="Picture 70" descr="figure07_b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-12700" y="333375"/>
            <a:ext cx="1439863" cy="120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5" name="Picture 71" descr="figure07_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174750" y="404813"/>
            <a:ext cx="649288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1347788"/>
            <a:ext cx="7758112" cy="491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72F223-FF6C-44D1-9A32-3A9F9780D44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485900" y="209550"/>
            <a:ext cx="73914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4181475"/>
            <a:ext cx="5334000" cy="1012825"/>
          </a:xfrm>
        </p:spPr>
        <p:txBody>
          <a:bodyPr/>
          <a:lstStyle/>
          <a:p>
            <a:r>
              <a:rPr lang="en-US" sz="7600"/>
              <a:t>Template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5334000"/>
            <a:ext cx="70866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/>
              <a:t>www.themegallery.com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85800" y="3714750"/>
            <a:ext cx="29765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b="1" i="1"/>
              <a:t>PowerPoint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Contents</a:t>
            </a:r>
            <a:endParaRPr lang="en-US">
              <a:solidFill>
                <a:schemeClr val="accent1"/>
              </a:solidFill>
            </a:endParaRPr>
          </a:p>
        </p:txBody>
      </p:sp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1828800" y="2024063"/>
            <a:ext cx="762000" cy="665162"/>
            <a:chOff x="1110" y="2656"/>
            <a:chExt cx="1549" cy="1351"/>
          </a:xfrm>
        </p:grpSpPr>
        <p:sp>
          <p:nvSpPr>
            <p:cNvPr id="89092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093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094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9095" name="Group 7"/>
          <p:cNvGrpSpPr>
            <a:grpSpLocks/>
          </p:cNvGrpSpPr>
          <p:nvPr/>
        </p:nvGrpSpPr>
        <p:grpSpPr bwMode="auto">
          <a:xfrm>
            <a:off x="1828800" y="2938463"/>
            <a:ext cx="762000" cy="665162"/>
            <a:chOff x="3174" y="2656"/>
            <a:chExt cx="1549" cy="1351"/>
          </a:xfrm>
        </p:grpSpPr>
        <p:sp>
          <p:nvSpPr>
            <p:cNvPr id="89096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097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098" name="AutoShape 10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9099" name="Line 11"/>
          <p:cNvSpPr>
            <a:spLocks noChangeShapeType="1"/>
          </p:cNvSpPr>
          <p:nvPr/>
        </p:nvSpPr>
        <p:spPr bwMode="auto">
          <a:xfrm>
            <a:off x="2438400" y="2633663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3429000" y="2100263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89101" name="Text Box 13"/>
          <p:cNvSpPr txBox="1">
            <a:spLocks noChangeArrowheads="1"/>
          </p:cNvSpPr>
          <p:nvPr/>
        </p:nvSpPr>
        <p:spPr bwMode="gray">
          <a:xfrm>
            <a:off x="2025650" y="212248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89102" name="Line 14"/>
          <p:cNvSpPr>
            <a:spLocks noChangeShapeType="1"/>
          </p:cNvSpPr>
          <p:nvPr/>
        </p:nvSpPr>
        <p:spPr bwMode="auto">
          <a:xfrm>
            <a:off x="2438400" y="3548063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89103" name="Text Box 15"/>
          <p:cNvSpPr txBox="1">
            <a:spLocks noChangeArrowheads="1"/>
          </p:cNvSpPr>
          <p:nvPr/>
        </p:nvSpPr>
        <p:spPr bwMode="auto">
          <a:xfrm>
            <a:off x="3429000" y="3014663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89104" name="Text Box 16"/>
          <p:cNvSpPr txBox="1">
            <a:spLocks noChangeArrowheads="1"/>
          </p:cNvSpPr>
          <p:nvPr/>
        </p:nvSpPr>
        <p:spPr bwMode="gray">
          <a:xfrm>
            <a:off x="2025650" y="303688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grpSp>
        <p:nvGrpSpPr>
          <p:cNvPr id="89105" name="Group 17"/>
          <p:cNvGrpSpPr>
            <a:grpSpLocks/>
          </p:cNvGrpSpPr>
          <p:nvPr/>
        </p:nvGrpSpPr>
        <p:grpSpPr bwMode="auto">
          <a:xfrm>
            <a:off x="1828800" y="3830638"/>
            <a:ext cx="762000" cy="665162"/>
            <a:chOff x="1110" y="2656"/>
            <a:chExt cx="1549" cy="1351"/>
          </a:xfrm>
        </p:grpSpPr>
        <p:sp>
          <p:nvSpPr>
            <p:cNvPr id="89106" name="AutoShape 18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107" name="AutoShape 19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108" name="AutoShape 20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9109" name="Group 21"/>
          <p:cNvGrpSpPr>
            <a:grpSpLocks/>
          </p:cNvGrpSpPr>
          <p:nvPr/>
        </p:nvGrpSpPr>
        <p:grpSpPr bwMode="auto">
          <a:xfrm>
            <a:off x="1828800" y="4745038"/>
            <a:ext cx="762000" cy="665162"/>
            <a:chOff x="3174" y="2656"/>
            <a:chExt cx="1549" cy="1351"/>
          </a:xfrm>
        </p:grpSpPr>
        <p:sp>
          <p:nvSpPr>
            <p:cNvPr id="89110" name="AutoShape 22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111" name="AutoShape 23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9112" name="AutoShape 24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9113" name="Line 25"/>
          <p:cNvSpPr>
            <a:spLocks noChangeShapeType="1"/>
          </p:cNvSpPr>
          <p:nvPr/>
        </p:nvSpPr>
        <p:spPr bwMode="auto">
          <a:xfrm>
            <a:off x="2438400" y="4440238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3429000" y="3906838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gray">
          <a:xfrm>
            <a:off x="2025650" y="392906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89116" name="Line 28"/>
          <p:cNvSpPr>
            <a:spLocks noChangeShapeType="1"/>
          </p:cNvSpPr>
          <p:nvPr/>
        </p:nvSpPr>
        <p:spPr bwMode="auto">
          <a:xfrm>
            <a:off x="2438400" y="5354638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89117" name="Text Box 29"/>
          <p:cNvSpPr txBox="1">
            <a:spLocks noChangeArrowheads="1"/>
          </p:cNvSpPr>
          <p:nvPr/>
        </p:nvSpPr>
        <p:spPr bwMode="auto">
          <a:xfrm>
            <a:off x="3429000" y="4821238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89118" name="Text Box 30"/>
          <p:cNvSpPr txBox="1">
            <a:spLocks noChangeArrowheads="1"/>
          </p:cNvSpPr>
          <p:nvPr/>
        </p:nvSpPr>
        <p:spPr bwMode="gray">
          <a:xfrm>
            <a:off x="2025650" y="484346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Hot Tip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8688" y="1643063"/>
            <a:ext cx="7377112" cy="4545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b="1">
                <a:solidFill>
                  <a:schemeClr val="tx2"/>
                </a:solidFill>
              </a:rPr>
              <a:t>How do I incorporate my logo to a slide that will apply to all the other slides? </a:t>
            </a:r>
          </a:p>
          <a:p>
            <a:pPr>
              <a:lnSpc>
                <a:spcPct val="80000"/>
              </a:lnSpc>
            </a:pPr>
            <a:endParaRPr lang="en-US" b="1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sz="2900"/>
              <a:t>On the </a:t>
            </a:r>
            <a:r>
              <a:rPr lang="en-US" sz="2900">
                <a:solidFill>
                  <a:schemeClr val="accent1"/>
                </a:solidFill>
              </a:rPr>
              <a:t>[View]</a:t>
            </a:r>
            <a:r>
              <a:rPr lang="en-US" sz="2900"/>
              <a:t> menu, point to </a:t>
            </a:r>
            <a:r>
              <a:rPr lang="en-US" sz="2900">
                <a:solidFill>
                  <a:schemeClr val="accent1"/>
                </a:solidFill>
              </a:rPr>
              <a:t>[Master],</a:t>
            </a:r>
            <a:r>
              <a:rPr lang="en-US" sz="2900"/>
              <a:t> and then click </a:t>
            </a:r>
            <a:r>
              <a:rPr lang="en-US" sz="2900">
                <a:solidFill>
                  <a:schemeClr val="accent1"/>
                </a:solidFill>
              </a:rPr>
              <a:t>[Slide Master]</a:t>
            </a:r>
            <a:r>
              <a:rPr lang="en-US" sz="2900"/>
              <a:t> or </a:t>
            </a:r>
            <a:r>
              <a:rPr lang="en-US" sz="2900">
                <a:solidFill>
                  <a:schemeClr val="accent1"/>
                </a:solidFill>
              </a:rPr>
              <a:t>[Notes Master].</a:t>
            </a:r>
            <a:r>
              <a:rPr lang="en-US" sz="2900"/>
              <a:t> Change images to the one you like, then it will apply to all the other slides. </a:t>
            </a:r>
            <a:br>
              <a:rPr lang="en-US" sz="2900"/>
            </a:br>
            <a:endParaRPr lang="en-US" sz="2900"/>
          </a:p>
          <a:p>
            <a:pPr lvl="1">
              <a:lnSpc>
                <a:spcPct val="80000"/>
              </a:lnSpc>
            </a:pPr>
            <a:endParaRPr lang="en-US" sz="29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55626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vi-VN">
              <a:latin typeface="Verdana" pitchFamily="34" charset="0"/>
            </a:endParaRPr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11430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vi-VN">
              <a:latin typeface="Verdana" pitchFamily="34" charset="0"/>
            </a:endParaRP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1238250" y="3552825"/>
            <a:ext cx="203835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solidFill>
                  <a:srgbClr val="000000"/>
                </a:solidFill>
              </a:rPr>
              <a:t>ThemeGallery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en-US" sz="1400">
                <a:solidFill>
                  <a:srgbClr val="000000"/>
                </a:solidFill>
              </a:rPr>
              <a:t>is a Design Digital Content &amp; Contents mall developed by Guild Design Inc.</a:t>
            </a:r>
          </a:p>
        </p:txBody>
      </p:sp>
      <p:sp>
        <p:nvSpPr>
          <p:cNvPr id="91143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1144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1145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91146" name="Group 10"/>
          <p:cNvGrpSpPr>
            <a:grpSpLocks/>
          </p:cNvGrpSpPr>
          <p:nvPr/>
        </p:nvGrpSpPr>
        <p:grpSpPr bwMode="auto">
          <a:xfrm>
            <a:off x="3048000" y="1628775"/>
            <a:ext cx="2998788" cy="1601788"/>
            <a:chOff x="1997" y="1314"/>
            <a:chExt cx="1889" cy="1009"/>
          </a:xfrm>
        </p:grpSpPr>
        <p:grpSp>
          <p:nvGrpSpPr>
            <p:cNvPr id="91147" name="Group 11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91148" name="Oval 12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1149" name="Oval 13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91150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91151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91152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91153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3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</p:grp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3886200" y="1828800"/>
            <a:ext cx="12287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000000"/>
                </a:solidFill>
              </a:rPr>
              <a:t>Title</a:t>
            </a:r>
          </a:p>
          <a:p>
            <a:pPr algn="ctr" eaLnBrk="0" hangingPunct="0"/>
            <a:r>
              <a:rPr lang="en-US" sz="1400">
                <a:solidFill>
                  <a:srgbClr val="000000"/>
                </a:solidFill>
              </a:rPr>
              <a:t>Add your text</a:t>
            </a:r>
          </a:p>
        </p:txBody>
      </p:sp>
      <p:sp>
        <p:nvSpPr>
          <p:cNvPr id="91155" name="Text Box 19"/>
          <p:cNvSpPr txBox="1">
            <a:spLocks noChangeArrowheads="1"/>
          </p:cNvSpPr>
          <p:nvPr/>
        </p:nvSpPr>
        <p:spPr bwMode="auto">
          <a:xfrm>
            <a:off x="5715000" y="3581400"/>
            <a:ext cx="203835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solidFill>
                  <a:srgbClr val="000000"/>
                </a:solidFill>
              </a:rPr>
              <a:t>ThemeGallery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en-US" sz="1400">
                <a:solidFill>
                  <a:srgbClr val="000000"/>
                </a:solidFill>
              </a:rPr>
              <a:t>is a Design Digital Content &amp; Contents mall developed by Guild Design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Freeform 4"/>
          <p:cNvSpPr>
            <a:spLocks noEditPoints="1"/>
          </p:cNvSpPr>
          <p:nvPr/>
        </p:nvSpPr>
        <p:spPr bwMode="gray">
          <a:xfrm rot="-1358056">
            <a:off x="1392238" y="2801938"/>
            <a:ext cx="6094412" cy="2424112"/>
          </a:xfrm>
          <a:custGeom>
            <a:avLst/>
            <a:gdLst>
              <a:gd name="T0" fmla="*/ 1692 w 4040"/>
              <a:gd name="T1" fmla="*/ 12 h 1888"/>
              <a:gd name="T2" fmla="*/ 1234 w 4040"/>
              <a:gd name="T3" fmla="*/ 74 h 1888"/>
              <a:gd name="T4" fmla="*/ 828 w 4040"/>
              <a:gd name="T5" fmla="*/ 182 h 1888"/>
              <a:gd name="T6" fmla="*/ 486 w 4040"/>
              <a:gd name="T7" fmla="*/ 330 h 1888"/>
              <a:gd name="T8" fmla="*/ 226 w 4040"/>
              <a:gd name="T9" fmla="*/ 510 h 1888"/>
              <a:gd name="T10" fmla="*/ 58 w 4040"/>
              <a:gd name="T11" fmla="*/ 718 h 1888"/>
              <a:gd name="T12" fmla="*/ 0 w 4040"/>
              <a:gd name="T13" fmla="*/ 944 h 1888"/>
              <a:gd name="T14" fmla="*/ 58 w 4040"/>
              <a:gd name="T15" fmla="*/ 1170 h 1888"/>
              <a:gd name="T16" fmla="*/ 226 w 4040"/>
              <a:gd name="T17" fmla="*/ 1378 h 1888"/>
              <a:gd name="T18" fmla="*/ 486 w 4040"/>
              <a:gd name="T19" fmla="*/ 1558 h 1888"/>
              <a:gd name="T20" fmla="*/ 828 w 4040"/>
              <a:gd name="T21" fmla="*/ 1706 h 1888"/>
              <a:gd name="T22" fmla="*/ 1234 w 4040"/>
              <a:gd name="T23" fmla="*/ 1814 h 1888"/>
              <a:gd name="T24" fmla="*/ 1692 w 4040"/>
              <a:gd name="T25" fmla="*/ 1876 h 1888"/>
              <a:gd name="T26" fmla="*/ 2186 w 4040"/>
              <a:gd name="T27" fmla="*/ 1884 h 1888"/>
              <a:gd name="T28" fmla="*/ 2658 w 4040"/>
              <a:gd name="T29" fmla="*/ 1840 h 1888"/>
              <a:gd name="T30" fmla="*/ 3084 w 4040"/>
              <a:gd name="T31" fmla="*/ 1746 h 1888"/>
              <a:gd name="T32" fmla="*/ 3448 w 4040"/>
              <a:gd name="T33" fmla="*/ 1612 h 1888"/>
              <a:gd name="T34" fmla="*/ 3738 w 4040"/>
              <a:gd name="T35" fmla="*/ 1442 h 1888"/>
              <a:gd name="T36" fmla="*/ 3938 w 4040"/>
              <a:gd name="T37" fmla="*/ 1242 h 1888"/>
              <a:gd name="T38" fmla="*/ 4034 w 4040"/>
              <a:gd name="T39" fmla="*/ 1022 h 1888"/>
              <a:gd name="T40" fmla="*/ 4014 w 4040"/>
              <a:gd name="T41" fmla="*/ 790 h 1888"/>
              <a:gd name="T42" fmla="*/ 3882 w 4040"/>
              <a:gd name="T43" fmla="*/ 576 h 1888"/>
              <a:gd name="T44" fmla="*/ 3650 w 4040"/>
              <a:gd name="T45" fmla="*/ 386 h 1888"/>
              <a:gd name="T46" fmla="*/ 3334 w 4040"/>
              <a:gd name="T47" fmla="*/ 228 h 1888"/>
              <a:gd name="T48" fmla="*/ 2948 w 4040"/>
              <a:gd name="T49" fmla="*/ 106 h 1888"/>
              <a:gd name="T50" fmla="*/ 2506 w 4040"/>
              <a:gd name="T51" fmla="*/ 28 h 1888"/>
              <a:gd name="T52" fmla="*/ 2020 w 4040"/>
              <a:gd name="T53" fmla="*/ 0 h 1888"/>
              <a:gd name="T54" fmla="*/ 1606 w 4040"/>
              <a:gd name="T55" fmla="*/ 1736 h 1888"/>
              <a:gd name="T56" fmla="*/ 1164 w 4040"/>
              <a:gd name="T57" fmla="*/ 1678 h 1888"/>
              <a:gd name="T58" fmla="*/ 776 w 4040"/>
              <a:gd name="T59" fmla="*/ 1576 h 1888"/>
              <a:gd name="T60" fmla="*/ 458 w 4040"/>
              <a:gd name="T61" fmla="*/ 1436 h 1888"/>
              <a:gd name="T62" fmla="*/ 224 w 4040"/>
              <a:gd name="T63" fmla="*/ 1266 h 1888"/>
              <a:gd name="T64" fmla="*/ 88 w 4040"/>
              <a:gd name="T65" fmla="*/ 1074 h 1888"/>
              <a:gd name="T66" fmla="*/ 68 w 4040"/>
              <a:gd name="T67" fmla="*/ 864 h 1888"/>
              <a:gd name="T68" fmla="*/ 166 w 4040"/>
              <a:gd name="T69" fmla="*/ 664 h 1888"/>
              <a:gd name="T70" fmla="*/ 370 w 4040"/>
              <a:gd name="T71" fmla="*/ 486 h 1888"/>
              <a:gd name="T72" fmla="*/ 662 w 4040"/>
              <a:gd name="T73" fmla="*/ 336 h 1888"/>
              <a:gd name="T74" fmla="*/ 1028 w 4040"/>
              <a:gd name="T75" fmla="*/ 222 h 1888"/>
              <a:gd name="T76" fmla="*/ 1454 w 4040"/>
              <a:gd name="T77" fmla="*/ 148 h 1888"/>
              <a:gd name="T78" fmla="*/ 1922 w 4040"/>
              <a:gd name="T79" fmla="*/ 120 h 1888"/>
              <a:gd name="T80" fmla="*/ 2392 w 4040"/>
              <a:gd name="T81" fmla="*/ 148 h 1888"/>
              <a:gd name="T82" fmla="*/ 2818 w 4040"/>
              <a:gd name="T83" fmla="*/ 222 h 1888"/>
              <a:gd name="T84" fmla="*/ 3184 w 4040"/>
              <a:gd name="T85" fmla="*/ 336 h 1888"/>
              <a:gd name="T86" fmla="*/ 3476 w 4040"/>
              <a:gd name="T87" fmla="*/ 486 h 1888"/>
              <a:gd name="T88" fmla="*/ 3680 w 4040"/>
              <a:gd name="T89" fmla="*/ 664 h 1888"/>
              <a:gd name="T90" fmla="*/ 3778 w 4040"/>
              <a:gd name="T91" fmla="*/ 864 h 1888"/>
              <a:gd name="T92" fmla="*/ 3758 w 4040"/>
              <a:gd name="T93" fmla="*/ 1074 h 1888"/>
              <a:gd name="T94" fmla="*/ 3622 w 4040"/>
              <a:gd name="T95" fmla="*/ 1266 h 1888"/>
              <a:gd name="T96" fmla="*/ 3388 w 4040"/>
              <a:gd name="T97" fmla="*/ 1436 h 1888"/>
              <a:gd name="T98" fmla="*/ 3070 w 4040"/>
              <a:gd name="T99" fmla="*/ 1576 h 1888"/>
              <a:gd name="T100" fmla="*/ 2682 w 4040"/>
              <a:gd name="T101" fmla="*/ 1678 h 1888"/>
              <a:gd name="T102" fmla="*/ 2240 w 4040"/>
              <a:gd name="T103" fmla="*/ 1736 h 18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40" h="1888">
                <a:moveTo>
                  <a:pt x="2020" y="0"/>
                </a:moveTo>
                <a:lnTo>
                  <a:pt x="1854" y="4"/>
                </a:lnTo>
                <a:lnTo>
                  <a:pt x="1692" y="12"/>
                </a:lnTo>
                <a:lnTo>
                  <a:pt x="1534" y="28"/>
                </a:lnTo>
                <a:lnTo>
                  <a:pt x="1382" y="48"/>
                </a:lnTo>
                <a:lnTo>
                  <a:pt x="1234" y="74"/>
                </a:lnTo>
                <a:lnTo>
                  <a:pt x="1092" y="106"/>
                </a:lnTo>
                <a:lnTo>
                  <a:pt x="956" y="142"/>
                </a:lnTo>
                <a:lnTo>
                  <a:pt x="828" y="182"/>
                </a:lnTo>
                <a:lnTo>
                  <a:pt x="706" y="228"/>
                </a:lnTo>
                <a:lnTo>
                  <a:pt x="592" y="276"/>
                </a:lnTo>
                <a:lnTo>
                  <a:pt x="486" y="330"/>
                </a:lnTo>
                <a:lnTo>
                  <a:pt x="390" y="386"/>
                </a:lnTo>
                <a:lnTo>
                  <a:pt x="302" y="446"/>
                </a:lnTo>
                <a:lnTo>
                  <a:pt x="226" y="510"/>
                </a:lnTo>
                <a:lnTo>
                  <a:pt x="158" y="576"/>
                </a:lnTo>
                <a:lnTo>
                  <a:pt x="102" y="646"/>
                </a:lnTo>
                <a:lnTo>
                  <a:pt x="58" y="718"/>
                </a:lnTo>
                <a:lnTo>
                  <a:pt x="26" y="790"/>
                </a:lnTo>
                <a:lnTo>
                  <a:pt x="6" y="866"/>
                </a:lnTo>
                <a:lnTo>
                  <a:pt x="0" y="944"/>
                </a:lnTo>
                <a:lnTo>
                  <a:pt x="6" y="1022"/>
                </a:lnTo>
                <a:lnTo>
                  <a:pt x="26" y="1098"/>
                </a:lnTo>
                <a:lnTo>
                  <a:pt x="58" y="1170"/>
                </a:lnTo>
                <a:lnTo>
                  <a:pt x="102" y="1242"/>
                </a:lnTo>
                <a:lnTo>
                  <a:pt x="158" y="1312"/>
                </a:lnTo>
                <a:lnTo>
                  <a:pt x="226" y="1378"/>
                </a:lnTo>
                <a:lnTo>
                  <a:pt x="302" y="1442"/>
                </a:lnTo>
                <a:lnTo>
                  <a:pt x="390" y="1502"/>
                </a:lnTo>
                <a:lnTo>
                  <a:pt x="486" y="1558"/>
                </a:lnTo>
                <a:lnTo>
                  <a:pt x="592" y="1612"/>
                </a:lnTo>
                <a:lnTo>
                  <a:pt x="706" y="1660"/>
                </a:lnTo>
                <a:lnTo>
                  <a:pt x="828" y="1706"/>
                </a:lnTo>
                <a:lnTo>
                  <a:pt x="956" y="1746"/>
                </a:lnTo>
                <a:lnTo>
                  <a:pt x="1092" y="1782"/>
                </a:lnTo>
                <a:lnTo>
                  <a:pt x="1234" y="1814"/>
                </a:lnTo>
                <a:lnTo>
                  <a:pt x="1382" y="1840"/>
                </a:lnTo>
                <a:lnTo>
                  <a:pt x="1534" y="1860"/>
                </a:lnTo>
                <a:lnTo>
                  <a:pt x="1692" y="1876"/>
                </a:lnTo>
                <a:lnTo>
                  <a:pt x="1854" y="1884"/>
                </a:lnTo>
                <a:lnTo>
                  <a:pt x="2020" y="1888"/>
                </a:lnTo>
                <a:lnTo>
                  <a:pt x="2186" y="1884"/>
                </a:lnTo>
                <a:lnTo>
                  <a:pt x="2348" y="1876"/>
                </a:lnTo>
                <a:lnTo>
                  <a:pt x="2506" y="1860"/>
                </a:lnTo>
                <a:lnTo>
                  <a:pt x="2658" y="1840"/>
                </a:lnTo>
                <a:lnTo>
                  <a:pt x="2806" y="1814"/>
                </a:lnTo>
                <a:lnTo>
                  <a:pt x="2948" y="1782"/>
                </a:lnTo>
                <a:lnTo>
                  <a:pt x="3084" y="1746"/>
                </a:lnTo>
                <a:lnTo>
                  <a:pt x="3212" y="1706"/>
                </a:lnTo>
                <a:lnTo>
                  <a:pt x="3334" y="1660"/>
                </a:lnTo>
                <a:lnTo>
                  <a:pt x="3448" y="1612"/>
                </a:lnTo>
                <a:lnTo>
                  <a:pt x="3554" y="1558"/>
                </a:lnTo>
                <a:lnTo>
                  <a:pt x="3650" y="1502"/>
                </a:lnTo>
                <a:lnTo>
                  <a:pt x="3738" y="1442"/>
                </a:lnTo>
                <a:lnTo>
                  <a:pt x="3814" y="1378"/>
                </a:lnTo>
                <a:lnTo>
                  <a:pt x="3882" y="1312"/>
                </a:lnTo>
                <a:lnTo>
                  <a:pt x="3938" y="1242"/>
                </a:lnTo>
                <a:lnTo>
                  <a:pt x="3982" y="1170"/>
                </a:lnTo>
                <a:lnTo>
                  <a:pt x="4014" y="1098"/>
                </a:lnTo>
                <a:lnTo>
                  <a:pt x="4034" y="1022"/>
                </a:lnTo>
                <a:lnTo>
                  <a:pt x="4040" y="944"/>
                </a:lnTo>
                <a:lnTo>
                  <a:pt x="4034" y="866"/>
                </a:lnTo>
                <a:lnTo>
                  <a:pt x="4014" y="790"/>
                </a:lnTo>
                <a:lnTo>
                  <a:pt x="3982" y="718"/>
                </a:lnTo>
                <a:lnTo>
                  <a:pt x="3938" y="646"/>
                </a:lnTo>
                <a:lnTo>
                  <a:pt x="3882" y="576"/>
                </a:lnTo>
                <a:lnTo>
                  <a:pt x="3814" y="510"/>
                </a:lnTo>
                <a:lnTo>
                  <a:pt x="3738" y="446"/>
                </a:lnTo>
                <a:lnTo>
                  <a:pt x="3650" y="386"/>
                </a:lnTo>
                <a:lnTo>
                  <a:pt x="3554" y="330"/>
                </a:lnTo>
                <a:lnTo>
                  <a:pt x="3448" y="276"/>
                </a:lnTo>
                <a:lnTo>
                  <a:pt x="3334" y="228"/>
                </a:lnTo>
                <a:lnTo>
                  <a:pt x="3212" y="182"/>
                </a:lnTo>
                <a:lnTo>
                  <a:pt x="3084" y="142"/>
                </a:lnTo>
                <a:lnTo>
                  <a:pt x="2948" y="106"/>
                </a:lnTo>
                <a:lnTo>
                  <a:pt x="2806" y="74"/>
                </a:lnTo>
                <a:lnTo>
                  <a:pt x="2658" y="48"/>
                </a:lnTo>
                <a:lnTo>
                  <a:pt x="2506" y="28"/>
                </a:lnTo>
                <a:lnTo>
                  <a:pt x="2348" y="12"/>
                </a:lnTo>
                <a:lnTo>
                  <a:pt x="2186" y="4"/>
                </a:lnTo>
                <a:lnTo>
                  <a:pt x="2020" y="0"/>
                </a:lnTo>
                <a:close/>
                <a:moveTo>
                  <a:pt x="1922" y="1748"/>
                </a:moveTo>
                <a:lnTo>
                  <a:pt x="1762" y="1746"/>
                </a:lnTo>
                <a:lnTo>
                  <a:pt x="1606" y="1736"/>
                </a:lnTo>
                <a:lnTo>
                  <a:pt x="1454" y="1722"/>
                </a:lnTo>
                <a:lnTo>
                  <a:pt x="1306" y="1702"/>
                </a:lnTo>
                <a:lnTo>
                  <a:pt x="1164" y="1678"/>
                </a:lnTo>
                <a:lnTo>
                  <a:pt x="1028" y="1648"/>
                </a:lnTo>
                <a:lnTo>
                  <a:pt x="898" y="1614"/>
                </a:lnTo>
                <a:lnTo>
                  <a:pt x="776" y="1576"/>
                </a:lnTo>
                <a:lnTo>
                  <a:pt x="662" y="1532"/>
                </a:lnTo>
                <a:lnTo>
                  <a:pt x="554" y="1486"/>
                </a:lnTo>
                <a:lnTo>
                  <a:pt x="458" y="1436"/>
                </a:lnTo>
                <a:lnTo>
                  <a:pt x="370" y="1382"/>
                </a:lnTo>
                <a:lnTo>
                  <a:pt x="292" y="1326"/>
                </a:lnTo>
                <a:lnTo>
                  <a:pt x="224" y="1266"/>
                </a:lnTo>
                <a:lnTo>
                  <a:pt x="166" y="1204"/>
                </a:lnTo>
                <a:lnTo>
                  <a:pt x="122" y="1140"/>
                </a:lnTo>
                <a:lnTo>
                  <a:pt x="88" y="1074"/>
                </a:lnTo>
                <a:lnTo>
                  <a:pt x="68" y="1004"/>
                </a:lnTo>
                <a:lnTo>
                  <a:pt x="62" y="934"/>
                </a:lnTo>
                <a:lnTo>
                  <a:pt x="68" y="864"/>
                </a:lnTo>
                <a:lnTo>
                  <a:pt x="88" y="796"/>
                </a:lnTo>
                <a:lnTo>
                  <a:pt x="122" y="730"/>
                </a:lnTo>
                <a:lnTo>
                  <a:pt x="166" y="664"/>
                </a:lnTo>
                <a:lnTo>
                  <a:pt x="224" y="602"/>
                </a:lnTo>
                <a:lnTo>
                  <a:pt x="292" y="544"/>
                </a:lnTo>
                <a:lnTo>
                  <a:pt x="370" y="486"/>
                </a:lnTo>
                <a:lnTo>
                  <a:pt x="458" y="434"/>
                </a:lnTo>
                <a:lnTo>
                  <a:pt x="554" y="382"/>
                </a:lnTo>
                <a:lnTo>
                  <a:pt x="662" y="336"/>
                </a:lnTo>
                <a:lnTo>
                  <a:pt x="776" y="294"/>
                </a:lnTo>
                <a:lnTo>
                  <a:pt x="898" y="256"/>
                </a:lnTo>
                <a:lnTo>
                  <a:pt x="1028" y="222"/>
                </a:lnTo>
                <a:lnTo>
                  <a:pt x="1164" y="192"/>
                </a:lnTo>
                <a:lnTo>
                  <a:pt x="1306" y="166"/>
                </a:lnTo>
                <a:lnTo>
                  <a:pt x="1454" y="148"/>
                </a:lnTo>
                <a:lnTo>
                  <a:pt x="1606" y="132"/>
                </a:lnTo>
                <a:lnTo>
                  <a:pt x="1762" y="124"/>
                </a:lnTo>
                <a:lnTo>
                  <a:pt x="1922" y="120"/>
                </a:lnTo>
                <a:lnTo>
                  <a:pt x="2084" y="124"/>
                </a:lnTo>
                <a:lnTo>
                  <a:pt x="2240" y="132"/>
                </a:lnTo>
                <a:lnTo>
                  <a:pt x="2392" y="148"/>
                </a:lnTo>
                <a:lnTo>
                  <a:pt x="2540" y="166"/>
                </a:lnTo>
                <a:lnTo>
                  <a:pt x="2682" y="192"/>
                </a:lnTo>
                <a:lnTo>
                  <a:pt x="2818" y="222"/>
                </a:lnTo>
                <a:lnTo>
                  <a:pt x="2948" y="256"/>
                </a:lnTo>
                <a:lnTo>
                  <a:pt x="3070" y="294"/>
                </a:lnTo>
                <a:lnTo>
                  <a:pt x="3184" y="336"/>
                </a:lnTo>
                <a:lnTo>
                  <a:pt x="3292" y="382"/>
                </a:lnTo>
                <a:lnTo>
                  <a:pt x="3388" y="434"/>
                </a:lnTo>
                <a:lnTo>
                  <a:pt x="3476" y="486"/>
                </a:lnTo>
                <a:lnTo>
                  <a:pt x="3554" y="544"/>
                </a:lnTo>
                <a:lnTo>
                  <a:pt x="3622" y="602"/>
                </a:lnTo>
                <a:lnTo>
                  <a:pt x="3680" y="664"/>
                </a:lnTo>
                <a:lnTo>
                  <a:pt x="3724" y="730"/>
                </a:lnTo>
                <a:lnTo>
                  <a:pt x="3758" y="796"/>
                </a:lnTo>
                <a:lnTo>
                  <a:pt x="3778" y="864"/>
                </a:lnTo>
                <a:lnTo>
                  <a:pt x="3784" y="934"/>
                </a:lnTo>
                <a:lnTo>
                  <a:pt x="3778" y="1004"/>
                </a:lnTo>
                <a:lnTo>
                  <a:pt x="3758" y="1074"/>
                </a:lnTo>
                <a:lnTo>
                  <a:pt x="3724" y="1140"/>
                </a:lnTo>
                <a:lnTo>
                  <a:pt x="3680" y="1204"/>
                </a:lnTo>
                <a:lnTo>
                  <a:pt x="3622" y="1266"/>
                </a:lnTo>
                <a:lnTo>
                  <a:pt x="3554" y="1326"/>
                </a:lnTo>
                <a:lnTo>
                  <a:pt x="3476" y="1382"/>
                </a:lnTo>
                <a:lnTo>
                  <a:pt x="3388" y="1436"/>
                </a:lnTo>
                <a:lnTo>
                  <a:pt x="3292" y="1486"/>
                </a:lnTo>
                <a:lnTo>
                  <a:pt x="3184" y="1532"/>
                </a:lnTo>
                <a:lnTo>
                  <a:pt x="3070" y="1576"/>
                </a:lnTo>
                <a:lnTo>
                  <a:pt x="2948" y="1614"/>
                </a:lnTo>
                <a:lnTo>
                  <a:pt x="2818" y="1648"/>
                </a:lnTo>
                <a:lnTo>
                  <a:pt x="2682" y="1678"/>
                </a:lnTo>
                <a:lnTo>
                  <a:pt x="2540" y="1702"/>
                </a:lnTo>
                <a:lnTo>
                  <a:pt x="2392" y="1722"/>
                </a:lnTo>
                <a:lnTo>
                  <a:pt x="2240" y="1736"/>
                </a:lnTo>
                <a:lnTo>
                  <a:pt x="2084" y="1746"/>
                </a:lnTo>
                <a:lnTo>
                  <a:pt x="1922" y="1748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30196"/>
                  <a:invGamma/>
                  <a:alpha val="36000"/>
                </a:schemeClr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F7C16B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Cycle Diagram</a:t>
            </a:r>
          </a:p>
        </p:txBody>
      </p:sp>
      <p:sp>
        <p:nvSpPr>
          <p:cNvPr id="92165" name="Oval 5"/>
          <p:cNvSpPr>
            <a:spLocks noChangeArrowheads="1"/>
          </p:cNvSpPr>
          <p:nvPr/>
        </p:nvSpPr>
        <p:spPr bwMode="gray">
          <a:xfrm>
            <a:off x="3821113" y="2057400"/>
            <a:ext cx="1143000" cy="1101725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rgbClr val="001D3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92166" name="Oval 6"/>
          <p:cNvSpPr>
            <a:spLocks noChangeArrowheads="1"/>
          </p:cNvSpPr>
          <p:nvPr/>
        </p:nvSpPr>
        <p:spPr bwMode="gray">
          <a:xfrm>
            <a:off x="1585913" y="3375025"/>
            <a:ext cx="1141412" cy="110172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31373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rgbClr val="001D3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92167" name="Oval 7"/>
          <p:cNvSpPr>
            <a:spLocks noChangeArrowheads="1"/>
          </p:cNvSpPr>
          <p:nvPr/>
        </p:nvSpPr>
        <p:spPr bwMode="gray">
          <a:xfrm>
            <a:off x="2370138" y="4841875"/>
            <a:ext cx="1141412" cy="1101725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35686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rgbClr val="001D3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92168" name="Oval 8"/>
          <p:cNvSpPr>
            <a:spLocks noChangeArrowheads="1"/>
          </p:cNvSpPr>
          <p:nvPr/>
        </p:nvSpPr>
        <p:spPr bwMode="gray">
          <a:xfrm>
            <a:off x="4838700" y="4297363"/>
            <a:ext cx="1141413" cy="1101725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35686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rgbClr val="001D3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92169" name="Oval 9"/>
          <p:cNvSpPr>
            <a:spLocks noChangeArrowheads="1"/>
          </p:cNvSpPr>
          <p:nvPr/>
        </p:nvSpPr>
        <p:spPr bwMode="gray">
          <a:xfrm>
            <a:off x="6464300" y="2254250"/>
            <a:ext cx="1079500" cy="1103313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rgbClr val="001D3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white">
          <a:xfrm>
            <a:off x="1752600" y="3770313"/>
            <a:ext cx="749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white">
          <a:xfrm>
            <a:off x="4008438" y="2452688"/>
            <a:ext cx="749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</a:t>
            </a:r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white">
          <a:xfrm>
            <a:off x="6629400" y="2635250"/>
            <a:ext cx="749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</a:t>
            </a: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white">
          <a:xfrm>
            <a:off x="5029200" y="4692650"/>
            <a:ext cx="749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white">
          <a:xfrm>
            <a:off x="2528888" y="5230813"/>
            <a:ext cx="749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3429000" y="3657600"/>
            <a:ext cx="2305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800" b="1"/>
              <a:t>Cycle name</a:t>
            </a:r>
          </a:p>
        </p:txBody>
      </p:sp>
      <p:sp>
        <p:nvSpPr>
          <p:cNvPr id="92176" name="Line 16"/>
          <p:cNvSpPr>
            <a:spLocks noChangeShapeType="1"/>
          </p:cNvSpPr>
          <p:nvPr/>
        </p:nvSpPr>
        <p:spPr bwMode="black">
          <a:xfrm>
            <a:off x="2601913" y="2452688"/>
            <a:ext cx="1627187" cy="125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cxnSp>
        <p:nvCxnSpPr>
          <p:cNvPr id="92177" name="AutoShape 17"/>
          <p:cNvCxnSpPr>
            <a:cxnSpLocks noChangeShapeType="1"/>
          </p:cNvCxnSpPr>
          <p:nvPr/>
        </p:nvCxnSpPr>
        <p:spPr bwMode="black">
          <a:xfrm flipH="1">
            <a:off x="887413" y="2452688"/>
            <a:ext cx="17256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cxnSp>
      <p:sp>
        <p:nvSpPr>
          <p:cNvPr id="92178" name="Text Box 18"/>
          <p:cNvSpPr txBox="1">
            <a:spLocks noChangeArrowheads="1"/>
          </p:cNvSpPr>
          <p:nvPr/>
        </p:nvSpPr>
        <p:spPr bwMode="auto">
          <a:xfrm>
            <a:off x="762000" y="2057400"/>
            <a:ext cx="2057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>
                <a:solidFill>
                  <a:schemeClr val="tx2"/>
                </a:solidFill>
                <a:latin typeface="Verdana" pitchFamily="34" charset="0"/>
              </a:rPr>
              <a:t>Add Your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Diagram</a:t>
            </a:r>
            <a:endParaRPr lang="en-US" sz="1800"/>
          </a:p>
        </p:txBody>
      </p:sp>
      <p:grpSp>
        <p:nvGrpSpPr>
          <p:cNvPr id="93187" name="Group 3"/>
          <p:cNvGrpSpPr>
            <a:grpSpLocks/>
          </p:cNvGrpSpPr>
          <p:nvPr/>
        </p:nvGrpSpPr>
        <p:grpSpPr bwMode="auto">
          <a:xfrm>
            <a:off x="1295400" y="1752600"/>
            <a:ext cx="6477000" cy="4124325"/>
            <a:chOff x="624" y="967"/>
            <a:chExt cx="4416" cy="2735"/>
          </a:xfrm>
        </p:grpSpPr>
        <p:sp>
          <p:nvSpPr>
            <p:cNvPr id="93188" name="AutoShape 4"/>
            <p:cNvSpPr>
              <a:spLocks noChangeArrowheads="1"/>
            </p:cNvSpPr>
            <p:nvPr/>
          </p:nvSpPr>
          <p:spPr bwMode="gray">
            <a:xfrm>
              <a:off x="2304" y="2496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189" name="AutoShape 5"/>
            <p:cNvSpPr>
              <a:spLocks noChangeArrowheads="1"/>
            </p:cNvSpPr>
            <p:nvPr/>
          </p:nvSpPr>
          <p:spPr bwMode="gray">
            <a:xfrm>
              <a:off x="2304" y="2160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190" name="AutoShape 6"/>
            <p:cNvSpPr>
              <a:spLocks noChangeArrowheads="1"/>
            </p:cNvSpPr>
            <p:nvPr/>
          </p:nvSpPr>
          <p:spPr bwMode="gray">
            <a:xfrm>
              <a:off x="2304" y="1824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191" name="Text Box 7"/>
            <p:cNvSpPr txBox="1">
              <a:spLocks noChangeArrowheads="1"/>
            </p:cNvSpPr>
            <p:nvPr/>
          </p:nvSpPr>
          <p:spPr bwMode="gray">
            <a:xfrm>
              <a:off x="2619" y="1969"/>
              <a:ext cx="44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3192" name="Text Box 8"/>
            <p:cNvSpPr txBox="1">
              <a:spLocks noChangeArrowheads="1"/>
            </p:cNvSpPr>
            <p:nvPr/>
          </p:nvSpPr>
          <p:spPr bwMode="gray">
            <a:xfrm>
              <a:off x="2619" y="2305"/>
              <a:ext cx="44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3193" name="Text Box 9"/>
            <p:cNvSpPr txBox="1">
              <a:spLocks noChangeArrowheads="1"/>
            </p:cNvSpPr>
            <p:nvPr/>
          </p:nvSpPr>
          <p:spPr bwMode="gray">
            <a:xfrm>
              <a:off x="2619" y="2641"/>
              <a:ext cx="44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3194" name="AutoShape 10"/>
            <p:cNvSpPr>
              <a:spLocks noChangeArrowheads="1"/>
            </p:cNvSpPr>
            <p:nvPr/>
          </p:nvSpPr>
          <p:spPr bwMode="gray">
            <a:xfrm>
              <a:off x="1872" y="1680"/>
              <a:ext cx="336" cy="1296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195" name="AutoShape 11"/>
            <p:cNvSpPr>
              <a:spLocks noChangeArrowheads="1"/>
            </p:cNvSpPr>
            <p:nvPr/>
          </p:nvSpPr>
          <p:spPr bwMode="auto">
            <a:xfrm>
              <a:off x="624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itchFamily="34" charset="0"/>
              </a:endParaRPr>
            </a:p>
          </p:txBody>
        </p:sp>
        <p:sp>
          <p:nvSpPr>
            <p:cNvPr id="93196" name="Text Box 12"/>
            <p:cNvSpPr txBox="1">
              <a:spLocks noChangeArrowheads="1"/>
            </p:cNvSpPr>
            <p:nvPr/>
          </p:nvSpPr>
          <p:spPr bwMode="auto">
            <a:xfrm>
              <a:off x="672" y="1488"/>
              <a:ext cx="1056" cy="1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001D3A"/>
                  </a:solidFill>
                  <a:latin typeface="Verdana" pitchFamily="34" charset="0"/>
                </a:rPr>
                <a:t>Add Your</a:t>
              </a:r>
            </a:p>
            <a:p>
              <a:pPr algn="ctr" eaLnBrk="0" hangingPunct="0"/>
              <a:r>
                <a:rPr lang="en-US" b="1">
                  <a:solidFill>
                    <a:srgbClr val="001D3A"/>
                  </a:solidFill>
                  <a:latin typeface="Verdana" pitchFamily="34" charset="0"/>
                </a:rPr>
                <a:t>Title Text</a:t>
              </a:r>
            </a:p>
            <a:p>
              <a:pPr algn="ctr" eaLnBrk="0" hangingPunct="0"/>
              <a:endParaRPr lang="en-US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5</a:t>
              </a:r>
            </a:p>
          </p:txBody>
        </p:sp>
        <p:sp>
          <p:nvSpPr>
            <p:cNvPr id="93197" name="AutoShape 13"/>
            <p:cNvSpPr>
              <a:spLocks noChangeArrowheads="1"/>
            </p:cNvSpPr>
            <p:nvPr/>
          </p:nvSpPr>
          <p:spPr bwMode="auto">
            <a:xfrm>
              <a:off x="3888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vi-VN">
                <a:latin typeface="Verdana" pitchFamily="34" charset="0"/>
              </a:endParaRPr>
            </a:p>
          </p:txBody>
        </p:sp>
        <p:sp>
          <p:nvSpPr>
            <p:cNvPr id="93198" name="Text Box 14"/>
            <p:cNvSpPr txBox="1">
              <a:spLocks noChangeArrowheads="1"/>
            </p:cNvSpPr>
            <p:nvPr/>
          </p:nvSpPr>
          <p:spPr bwMode="auto">
            <a:xfrm>
              <a:off x="3936" y="1488"/>
              <a:ext cx="1056" cy="1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001D3A"/>
                  </a:solidFill>
                  <a:latin typeface="Verdana" pitchFamily="34" charset="0"/>
                </a:rPr>
                <a:t>Add Your</a:t>
              </a:r>
            </a:p>
            <a:p>
              <a:pPr algn="ctr" eaLnBrk="0" hangingPunct="0"/>
              <a:r>
                <a:rPr lang="en-US" b="1">
                  <a:solidFill>
                    <a:srgbClr val="001D3A"/>
                  </a:solidFill>
                  <a:latin typeface="Verdana" pitchFamily="34" charset="0"/>
                </a:rPr>
                <a:t>Title Text</a:t>
              </a:r>
            </a:p>
            <a:p>
              <a:pPr algn="ctr" eaLnBrk="0" hangingPunct="0"/>
              <a:endParaRPr lang="en-US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sz="1400">
                  <a:solidFill>
                    <a:srgbClr val="001D3A"/>
                  </a:solidFill>
                  <a:latin typeface="Verdana" pitchFamily="34" charset="0"/>
                </a:rPr>
                <a:t>Text 5</a:t>
              </a:r>
            </a:p>
          </p:txBody>
        </p:sp>
        <p:sp>
          <p:nvSpPr>
            <p:cNvPr id="93199" name="AutoShape 15"/>
            <p:cNvSpPr>
              <a:spLocks noChangeArrowheads="1"/>
            </p:cNvSpPr>
            <p:nvPr/>
          </p:nvSpPr>
          <p:spPr bwMode="gray">
            <a:xfrm>
              <a:off x="3458" y="1680"/>
              <a:ext cx="334" cy="1296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200" name="AutoShape 16"/>
            <p:cNvSpPr>
              <a:spLocks noChangeArrowheads="1"/>
            </p:cNvSpPr>
            <p:nvPr/>
          </p:nvSpPr>
          <p:spPr bwMode="gray">
            <a:xfrm>
              <a:off x="1824" y="967"/>
              <a:ext cx="1920" cy="384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201" name="AutoShape 17"/>
            <p:cNvSpPr>
              <a:spLocks noChangeArrowheads="1"/>
            </p:cNvSpPr>
            <p:nvPr/>
          </p:nvSpPr>
          <p:spPr bwMode="gray">
            <a:xfrm>
              <a:off x="2283" y="1440"/>
              <a:ext cx="1104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202" name="Text Box 18"/>
            <p:cNvSpPr txBox="1">
              <a:spLocks noChangeArrowheads="1"/>
            </p:cNvSpPr>
            <p:nvPr/>
          </p:nvSpPr>
          <p:spPr bwMode="gray">
            <a:xfrm>
              <a:off x="2604" y="1107"/>
              <a:ext cx="44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3203" name="AutoShape 19"/>
            <p:cNvSpPr>
              <a:spLocks noChangeArrowheads="1"/>
            </p:cNvSpPr>
            <p:nvPr/>
          </p:nvSpPr>
          <p:spPr bwMode="gray">
            <a:xfrm>
              <a:off x="1872" y="3312"/>
              <a:ext cx="1920" cy="384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3204" name="Text Box 20"/>
            <p:cNvSpPr txBox="1">
              <a:spLocks noChangeArrowheads="1"/>
            </p:cNvSpPr>
            <p:nvPr/>
          </p:nvSpPr>
          <p:spPr bwMode="gray">
            <a:xfrm>
              <a:off x="2604" y="3459"/>
              <a:ext cx="44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3205" name="AutoShape 21"/>
            <p:cNvSpPr>
              <a:spLocks noChangeArrowheads="1"/>
            </p:cNvSpPr>
            <p:nvPr/>
          </p:nvSpPr>
          <p:spPr bwMode="gray">
            <a:xfrm>
              <a:off x="2269" y="2928"/>
              <a:ext cx="1106" cy="331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bg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Diagram</a:t>
            </a:r>
            <a:endParaRPr lang="en-US" sz="1800"/>
          </a:p>
        </p:txBody>
      </p:sp>
      <p:grpSp>
        <p:nvGrpSpPr>
          <p:cNvPr id="94211" name="Group 3"/>
          <p:cNvGrpSpPr>
            <a:grpSpLocks/>
          </p:cNvGrpSpPr>
          <p:nvPr/>
        </p:nvGrpSpPr>
        <p:grpSpPr bwMode="auto">
          <a:xfrm>
            <a:off x="1143000" y="2209800"/>
            <a:ext cx="6705600" cy="3352800"/>
            <a:chOff x="528" y="1248"/>
            <a:chExt cx="4656" cy="2256"/>
          </a:xfrm>
        </p:grpSpPr>
        <p:grpSp>
          <p:nvGrpSpPr>
            <p:cNvPr id="94212" name="Group 4"/>
            <p:cNvGrpSpPr>
              <a:grpSpLocks/>
            </p:cNvGrpSpPr>
            <p:nvPr/>
          </p:nvGrpSpPr>
          <p:grpSpPr bwMode="auto">
            <a:xfrm>
              <a:off x="1824" y="1248"/>
              <a:ext cx="2014" cy="1821"/>
              <a:chOff x="1872" y="1824"/>
              <a:chExt cx="2014" cy="1821"/>
            </a:xfrm>
          </p:grpSpPr>
          <p:sp>
            <p:nvSpPr>
              <p:cNvPr id="94213" name="AutoShape 5"/>
              <p:cNvSpPr>
                <a:spLocks noChangeArrowheads="1"/>
              </p:cNvSpPr>
              <p:nvPr/>
            </p:nvSpPr>
            <p:spPr bwMode="gray">
              <a:xfrm rot="16200000" flipH="1">
                <a:off x="1820" y="2528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4214" name="AutoShape 6"/>
              <p:cNvSpPr>
                <a:spLocks noChangeArrowheads="1"/>
              </p:cNvSpPr>
              <p:nvPr/>
            </p:nvSpPr>
            <p:spPr bwMode="gray">
              <a:xfrm rot="5400000" flipH="1">
                <a:off x="3628" y="2494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4215" name="AutoShape 7"/>
              <p:cNvSpPr>
                <a:spLocks noChangeArrowheads="1"/>
              </p:cNvSpPr>
              <p:nvPr/>
            </p:nvSpPr>
            <p:spPr bwMode="gray">
              <a:xfrm rot="10800000" flipH="1">
                <a:off x="2725" y="3439"/>
                <a:ext cx="308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4216" name="Oval 8"/>
              <p:cNvSpPr>
                <a:spLocks noChangeArrowheads="1"/>
              </p:cNvSpPr>
              <p:nvPr/>
            </p:nvSpPr>
            <p:spPr bwMode="gray">
              <a:xfrm>
                <a:off x="2078" y="1824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57150" algn="ctr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4217" name="Oval 9"/>
              <p:cNvSpPr>
                <a:spLocks noChangeArrowheads="1"/>
              </p:cNvSpPr>
              <p:nvPr/>
            </p:nvSpPr>
            <p:spPr bwMode="gray">
              <a:xfrm>
                <a:off x="2170" y="1915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4218" name="Oval 10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94219" name="Oval 11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94220" name="Oval 12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94221" name="Oval 13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</p:grpSp>
        <p:sp>
          <p:nvSpPr>
            <p:cNvPr id="94222" name="AutoShape 14"/>
            <p:cNvSpPr>
              <a:spLocks noChangeArrowheads="1"/>
            </p:cNvSpPr>
            <p:nvPr/>
          </p:nvSpPr>
          <p:spPr bwMode="gray">
            <a:xfrm>
              <a:off x="528" y="2256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3" name="AutoShape 15"/>
            <p:cNvSpPr>
              <a:spLocks noChangeArrowheads="1"/>
            </p:cNvSpPr>
            <p:nvPr/>
          </p:nvSpPr>
          <p:spPr bwMode="gray">
            <a:xfrm>
              <a:off x="528" y="1920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4" name="AutoShape 16"/>
            <p:cNvSpPr>
              <a:spLocks noChangeArrowheads="1"/>
            </p:cNvSpPr>
            <p:nvPr/>
          </p:nvSpPr>
          <p:spPr bwMode="gray">
            <a:xfrm>
              <a:off x="528" y="1584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5" name="AutoShape 17"/>
            <p:cNvSpPr>
              <a:spLocks noChangeArrowheads="1"/>
            </p:cNvSpPr>
            <p:nvPr/>
          </p:nvSpPr>
          <p:spPr bwMode="gray">
            <a:xfrm>
              <a:off x="3984" y="2256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6" name="AutoShape 18"/>
            <p:cNvSpPr>
              <a:spLocks noChangeArrowheads="1"/>
            </p:cNvSpPr>
            <p:nvPr/>
          </p:nvSpPr>
          <p:spPr bwMode="gray">
            <a:xfrm>
              <a:off x="3984" y="1920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7" name="AutoShape 19"/>
            <p:cNvSpPr>
              <a:spLocks noChangeArrowheads="1"/>
            </p:cNvSpPr>
            <p:nvPr/>
          </p:nvSpPr>
          <p:spPr bwMode="gray">
            <a:xfrm>
              <a:off x="3984" y="1584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4228" name="Text Box 20"/>
            <p:cNvSpPr txBox="1">
              <a:spLocks noChangeArrowheads="1"/>
            </p:cNvSpPr>
            <p:nvPr/>
          </p:nvSpPr>
          <p:spPr bwMode="gray">
            <a:xfrm>
              <a:off x="2354" y="1920"/>
              <a:ext cx="975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>
                  <a:solidFill>
                    <a:srgbClr val="FFFFFF"/>
                  </a:solidFill>
                </a:rPr>
                <a:t>Concept</a:t>
              </a:r>
            </a:p>
          </p:txBody>
        </p:sp>
        <p:sp>
          <p:nvSpPr>
            <p:cNvPr id="94229" name="AutoShape 21"/>
            <p:cNvSpPr>
              <a:spLocks noChangeArrowheads="1"/>
            </p:cNvSpPr>
            <p:nvPr/>
          </p:nvSpPr>
          <p:spPr bwMode="auto">
            <a:xfrm>
              <a:off x="1611" y="3168"/>
              <a:ext cx="2448" cy="3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94230" name="Text Box 22"/>
            <p:cNvSpPr txBox="1">
              <a:spLocks noChangeArrowheads="1"/>
            </p:cNvSpPr>
            <p:nvPr/>
          </p:nvSpPr>
          <p:spPr bwMode="gray">
            <a:xfrm>
              <a:off x="836" y="1683"/>
              <a:ext cx="454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4231" name="Text Box 23"/>
            <p:cNvSpPr txBox="1">
              <a:spLocks noChangeArrowheads="1"/>
            </p:cNvSpPr>
            <p:nvPr/>
          </p:nvSpPr>
          <p:spPr bwMode="gray">
            <a:xfrm>
              <a:off x="836" y="2019"/>
              <a:ext cx="454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4232" name="Text Box 24"/>
            <p:cNvSpPr txBox="1">
              <a:spLocks noChangeArrowheads="1"/>
            </p:cNvSpPr>
            <p:nvPr/>
          </p:nvSpPr>
          <p:spPr bwMode="gray">
            <a:xfrm>
              <a:off x="836" y="2355"/>
              <a:ext cx="454" cy="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4233" name="Text Box 25"/>
            <p:cNvSpPr txBox="1">
              <a:spLocks noChangeArrowheads="1"/>
            </p:cNvSpPr>
            <p:nvPr/>
          </p:nvSpPr>
          <p:spPr bwMode="gray">
            <a:xfrm>
              <a:off x="4375" y="1683"/>
              <a:ext cx="454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4234" name="Text Box 26"/>
            <p:cNvSpPr txBox="1">
              <a:spLocks noChangeArrowheads="1"/>
            </p:cNvSpPr>
            <p:nvPr/>
          </p:nvSpPr>
          <p:spPr bwMode="gray">
            <a:xfrm>
              <a:off x="4375" y="2019"/>
              <a:ext cx="454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94235" name="Text Box 27"/>
            <p:cNvSpPr txBox="1">
              <a:spLocks noChangeArrowheads="1"/>
            </p:cNvSpPr>
            <p:nvPr/>
          </p:nvSpPr>
          <p:spPr bwMode="gray">
            <a:xfrm>
              <a:off x="4375" y="2355"/>
              <a:ext cx="454" cy="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>
                  <a:solidFill>
                    <a:srgbClr val="FFFFFF"/>
                  </a:solidFill>
                </a:rPr>
                <a:t>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109571" name="Line 3"/>
          <p:cNvSpPr>
            <a:spLocks noChangeShapeType="1"/>
          </p:cNvSpPr>
          <p:nvPr/>
        </p:nvSpPr>
        <p:spPr bwMode="gray">
          <a:xfrm flipH="1">
            <a:off x="873125" y="5621338"/>
            <a:ext cx="1657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2" name="Line 4"/>
          <p:cNvSpPr>
            <a:spLocks noChangeShapeType="1"/>
          </p:cNvSpPr>
          <p:nvPr/>
        </p:nvSpPr>
        <p:spPr bwMode="gray">
          <a:xfrm flipH="1">
            <a:off x="873125" y="4783138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3" name="Line 5"/>
          <p:cNvSpPr>
            <a:spLocks noChangeShapeType="1"/>
          </p:cNvSpPr>
          <p:nvPr/>
        </p:nvSpPr>
        <p:spPr bwMode="gray">
          <a:xfrm flipH="1">
            <a:off x="873125" y="3952875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4" name="Line 6"/>
          <p:cNvSpPr>
            <a:spLocks noChangeShapeType="1"/>
          </p:cNvSpPr>
          <p:nvPr/>
        </p:nvSpPr>
        <p:spPr bwMode="gray">
          <a:xfrm flipH="1">
            <a:off x="873125" y="3124200"/>
            <a:ext cx="416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5" name="Line 7"/>
          <p:cNvSpPr>
            <a:spLocks noChangeShapeType="1"/>
          </p:cNvSpPr>
          <p:nvPr/>
        </p:nvSpPr>
        <p:spPr bwMode="gray">
          <a:xfrm flipH="1" flipV="1">
            <a:off x="873125" y="2282825"/>
            <a:ext cx="5033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6" name="Line 8"/>
          <p:cNvSpPr>
            <a:spLocks noChangeShapeType="1"/>
          </p:cNvSpPr>
          <p:nvPr/>
        </p:nvSpPr>
        <p:spPr bwMode="gray">
          <a:xfrm>
            <a:off x="1025525" y="2276475"/>
            <a:ext cx="0" cy="871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7" name="Line 9"/>
          <p:cNvSpPr>
            <a:spLocks noChangeShapeType="1"/>
          </p:cNvSpPr>
          <p:nvPr/>
        </p:nvSpPr>
        <p:spPr bwMode="gray">
          <a:xfrm>
            <a:off x="1025525" y="3148013"/>
            <a:ext cx="0" cy="81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8" name="Line 10"/>
          <p:cNvSpPr>
            <a:spLocks noChangeShapeType="1"/>
          </p:cNvSpPr>
          <p:nvPr/>
        </p:nvSpPr>
        <p:spPr bwMode="gray">
          <a:xfrm>
            <a:off x="1025525" y="3965575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79" name="Line 11"/>
          <p:cNvSpPr>
            <a:spLocks noChangeShapeType="1"/>
          </p:cNvSpPr>
          <p:nvPr/>
        </p:nvSpPr>
        <p:spPr bwMode="gray">
          <a:xfrm>
            <a:off x="1025525" y="4783138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gray">
          <a:xfrm>
            <a:off x="1177925" y="2600325"/>
            <a:ext cx="1449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Add Your Text</a:t>
            </a: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gray">
          <a:xfrm>
            <a:off x="1177925" y="3427413"/>
            <a:ext cx="1449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Add Your Text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gray">
          <a:xfrm>
            <a:off x="1177925" y="4291013"/>
            <a:ext cx="1449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Add Your Text</a:t>
            </a: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gray">
          <a:xfrm>
            <a:off x="1177925" y="5097463"/>
            <a:ext cx="1449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Add Your Text</a:t>
            </a:r>
          </a:p>
        </p:txBody>
      </p:sp>
      <p:grpSp>
        <p:nvGrpSpPr>
          <p:cNvPr id="109584" name="Group 16"/>
          <p:cNvGrpSpPr>
            <a:grpSpLocks/>
          </p:cNvGrpSpPr>
          <p:nvPr/>
        </p:nvGrpSpPr>
        <p:grpSpPr bwMode="auto">
          <a:xfrm>
            <a:off x="2590800" y="2286000"/>
            <a:ext cx="5826125" cy="3343275"/>
            <a:chOff x="1514" y="1446"/>
            <a:chExt cx="3670" cy="2106"/>
          </a:xfrm>
        </p:grpSpPr>
        <p:sp>
          <p:nvSpPr>
            <p:cNvPr id="109585" name="Freeform 17"/>
            <p:cNvSpPr>
              <a:spLocks/>
            </p:cNvSpPr>
            <p:nvPr/>
          </p:nvSpPr>
          <p:spPr bwMode="gray">
            <a:xfrm>
              <a:off x="4817" y="1446"/>
              <a:ext cx="363" cy="533"/>
            </a:xfrm>
            <a:custGeom>
              <a:avLst/>
              <a:gdLst>
                <a:gd name="T0" fmla="*/ 308 w 308"/>
                <a:gd name="T1" fmla="*/ 120 h 444"/>
                <a:gd name="T2" fmla="*/ 0 w 308"/>
                <a:gd name="T3" fmla="*/ 444 h 444"/>
                <a:gd name="T4" fmla="*/ 0 w 308"/>
                <a:gd name="T5" fmla="*/ 286 h 444"/>
                <a:gd name="T6" fmla="*/ 308 w 308"/>
                <a:gd name="T7" fmla="*/ 0 h 444"/>
                <a:gd name="T8" fmla="*/ 308 w 308"/>
                <a:gd name="T9" fmla="*/ 12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86" name="Freeform 18"/>
            <p:cNvSpPr>
              <a:spLocks/>
            </p:cNvSpPr>
            <p:nvPr/>
          </p:nvSpPr>
          <p:spPr bwMode="gray">
            <a:xfrm>
              <a:off x="3078" y="1446"/>
              <a:ext cx="2106" cy="341"/>
            </a:xfrm>
            <a:custGeom>
              <a:avLst/>
              <a:gdLst>
                <a:gd name="T0" fmla="*/ 1478 w 1786"/>
                <a:gd name="T1" fmla="*/ 284 h 284"/>
                <a:gd name="T2" fmla="*/ 0 w 1786"/>
                <a:gd name="T3" fmla="*/ 284 h 284"/>
                <a:gd name="T4" fmla="*/ 446 w 1786"/>
                <a:gd name="T5" fmla="*/ 0 h 284"/>
                <a:gd name="T6" fmla="*/ 1786 w 1786"/>
                <a:gd name="T7" fmla="*/ 0 h 284"/>
                <a:gd name="T8" fmla="*/ 1478 w 1786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87" name="Freeform 19"/>
            <p:cNvSpPr>
              <a:spLocks/>
            </p:cNvSpPr>
            <p:nvPr/>
          </p:nvSpPr>
          <p:spPr bwMode="gray">
            <a:xfrm>
              <a:off x="4452" y="1970"/>
              <a:ext cx="363" cy="530"/>
            </a:xfrm>
            <a:custGeom>
              <a:avLst/>
              <a:gdLst>
                <a:gd name="T0" fmla="*/ 308 w 308"/>
                <a:gd name="T1" fmla="*/ 120 h 442"/>
                <a:gd name="T2" fmla="*/ 0 w 308"/>
                <a:gd name="T3" fmla="*/ 442 h 442"/>
                <a:gd name="T4" fmla="*/ 0 w 308"/>
                <a:gd name="T5" fmla="*/ 286 h 442"/>
                <a:gd name="T6" fmla="*/ 308 w 308"/>
                <a:gd name="T7" fmla="*/ 0 h 442"/>
                <a:gd name="T8" fmla="*/ 308 w 308"/>
                <a:gd name="T9" fmla="*/ 12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88" name="Freeform 20"/>
            <p:cNvSpPr>
              <a:spLocks/>
            </p:cNvSpPr>
            <p:nvPr/>
          </p:nvSpPr>
          <p:spPr bwMode="gray">
            <a:xfrm>
              <a:off x="2555" y="1970"/>
              <a:ext cx="2264" cy="340"/>
            </a:xfrm>
            <a:custGeom>
              <a:avLst/>
              <a:gdLst>
                <a:gd name="T0" fmla="*/ 1612 w 1920"/>
                <a:gd name="T1" fmla="*/ 284 h 284"/>
                <a:gd name="T2" fmla="*/ 0 w 1920"/>
                <a:gd name="T3" fmla="*/ 284 h 284"/>
                <a:gd name="T4" fmla="*/ 446 w 1920"/>
                <a:gd name="T5" fmla="*/ 0 h 284"/>
                <a:gd name="T6" fmla="*/ 1920 w 1920"/>
                <a:gd name="T7" fmla="*/ 0 h 284"/>
                <a:gd name="T8" fmla="*/ 1612 w 1920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89" name="Freeform 21"/>
            <p:cNvSpPr>
              <a:spLocks/>
            </p:cNvSpPr>
            <p:nvPr/>
          </p:nvSpPr>
          <p:spPr bwMode="gray">
            <a:xfrm>
              <a:off x="4086" y="2494"/>
              <a:ext cx="361" cy="532"/>
            </a:xfrm>
            <a:custGeom>
              <a:avLst/>
              <a:gdLst>
                <a:gd name="T0" fmla="*/ 306 w 306"/>
                <a:gd name="T1" fmla="*/ 122 h 444"/>
                <a:gd name="T2" fmla="*/ 0 w 306"/>
                <a:gd name="T3" fmla="*/ 444 h 444"/>
                <a:gd name="T4" fmla="*/ 0 w 306"/>
                <a:gd name="T5" fmla="*/ 286 h 444"/>
                <a:gd name="T6" fmla="*/ 306 w 306"/>
                <a:gd name="T7" fmla="*/ 0 h 444"/>
                <a:gd name="T8" fmla="*/ 306 w 306"/>
                <a:gd name="T9" fmla="*/ 122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90" name="Freeform 22"/>
            <p:cNvSpPr>
              <a:spLocks/>
            </p:cNvSpPr>
            <p:nvPr/>
          </p:nvSpPr>
          <p:spPr bwMode="gray">
            <a:xfrm>
              <a:off x="3722" y="3019"/>
              <a:ext cx="364" cy="533"/>
            </a:xfrm>
            <a:custGeom>
              <a:avLst/>
              <a:gdLst>
                <a:gd name="T0" fmla="*/ 308 w 308"/>
                <a:gd name="T1" fmla="*/ 122 h 444"/>
                <a:gd name="T2" fmla="*/ 0 w 308"/>
                <a:gd name="T3" fmla="*/ 444 h 444"/>
                <a:gd name="T4" fmla="*/ 0 w 308"/>
                <a:gd name="T5" fmla="*/ 286 h 444"/>
                <a:gd name="T6" fmla="*/ 308 w 308"/>
                <a:gd name="T7" fmla="*/ 0 h 444"/>
                <a:gd name="T8" fmla="*/ 308 w 308"/>
                <a:gd name="T9" fmla="*/ 122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1D1D1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91" name="Freeform 23"/>
            <p:cNvSpPr>
              <a:spLocks/>
            </p:cNvSpPr>
            <p:nvPr/>
          </p:nvSpPr>
          <p:spPr bwMode="gray">
            <a:xfrm>
              <a:off x="1515" y="3022"/>
              <a:ext cx="2571" cy="340"/>
            </a:xfrm>
            <a:custGeom>
              <a:avLst/>
              <a:gdLst>
                <a:gd name="T0" fmla="*/ 1872 w 2180"/>
                <a:gd name="T1" fmla="*/ 284 h 284"/>
                <a:gd name="T2" fmla="*/ 0 w 2180"/>
                <a:gd name="T3" fmla="*/ 284 h 284"/>
                <a:gd name="T4" fmla="*/ 446 w 2180"/>
                <a:gd name="T5" fmla="*/ 0 h 284"/>
                <a:gd name="T6" fmla="*/ 2180 w 2180"/>
                <a:gd name="T7" fmla="*/ 0 h 284"/>
                <a:gd name="T8" fmla="*/ 1872 w 2180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92" name="Freeform 24"/>
            <p:cNvSpPr>
              <a:spLocks/>
            </p:cNvSpPr>
            <p:nvPr/>
          </p:nvSpPr>
          <p:spPr bwMode="gray">
            <a:xfrm>
              <a:off x="1888" y="1543"/>
              <a:ext cx="1158" cy="1715"/>
            </a:xfrm>
            <a:custGeom>
              <a:avLst/>
              <a:gdLst>
                <a:gd name="T0" fmla="*/ 12 w 1824"/>
                <a:gd name="T1" fmla="*/ 2464 h 2648"/>
                <a:gd name="T2" fmla="*/ 56 w 1824"/>
                <a:gd name="T3" fmla="*/ 2120 h 2648"/>
                <a:gd name="T4" fmla="*/ 124 w 1824"/>
                <a:gd name="T5" fmla="*/ 1808 h 2648"/>
                <a:gd name="T6" fmla="*/ 212 w 1824"/>
                <a:gd name="T7" fmla="*/ 1524 h 2648"/>
                <a:gd name="T8" fmla="*/ 316 w 1824"/>
                <a:gd name="T9" fmla="*/ 1270 h 2648"/>
                <a:gd name="T10" fmla="*/ 430 w 1824"/>
                <a:gd name="T11" fmla="*/ 1044 h 2648"/>
                <a:gd name="T12" fmla="*/ 550 w 1824"/>
                <a:gd name="T13" fmla="*/ 846 h 2648"/>
                <a:gd name="T14" fmla="*/ 672 w 1824"/>
                <a:gd name="T15" fmla="*/ 674 h 2648"/>
                <a:gd name="T16" fmla="*/ 792 w 1824"/>
                <a:gd name="T17" fmla="*/ 528 h 2648"/>
                <a:gd name="T18" fmla="*/ 906 w 1824"/>
                <a:gd name="T19" fmla="*/ 408 h 2648"/>
                <a:gd name="T20" fmla="*/ 1010 w 1824"/>
                <a:gd name="T21" fmla="*/ 310 h 2648"/>
                <a:gd name="T22" fmla="*/ 1096 w 1824"/>
                <a:gd name="T23" fmla="*/ 236 h 2648"/>
                <a:gd name="T24" fmla="*/ 1164 w 1824"/>
                <a:gd name="T25" fmla="*/ 184 h 2648"/>
                <a:gd name="T26" fmla="*/ 1208 w 1824"/>
                <a:gd name="T27" fmla="*/ 154 h 2648"/>
                <a:gd name="T28" fmla="*/ 1224 w 1824"/>
                <a:gd name="T29" fmla="*/ 144 h 2648"/>
                <a:gd name="T30" fmla="*/ 1728 w 1824"/>
                <a:gd name="T31" fmla="*/ 56 h 2648"/>
                <a:gd name="T32" fmla="*/ 1568 w 1824"/>
                <a:gd name="T33" fmla="*/ 328 h 2648"/>
                <a:gd name="T34" fmla="*/ 1554 w 1824"/>
                <a:gd name="T35" fmla="*/ 332 h 2648"/>
                <a:gd name="T36" fmla="*/ 1514 w 1824"/>
                <a:gd name="T37" fmla="*/ 346 h 2648"/>
                <a:gd name="T38" fmla="*/ 1452 w 1824"/>
                <a:gd name="T39" fmla="*/ 370 h 2648"/>
                <a:gd name="T40" fmla="*/ 1370 w 1824"/>
                <a:gd name="T41" fmla="*/ 410 h 2648"/>
                <a:gd name="T42" fmla="*/ 1270 w 1824"/>
                <a:gd name="T43" fmla="*/ 466 h 2648"/>
                <a:gd name="T44" fmla="*/ 1158 w 1824"/>
                <a:gd name="T45" fmla="*/ 540 h 2648"/>
                <a:gd name="T46" fmla="*/ 1034 w 1824"/>
                <a:gd name="T47" fmla="*/ 636 h 2648"/>
                <a:gd name="T48" fmla="*/ 904 w 1824"/>
                <a:gd name="T49" fmla="*/ 756 h 2648"/>
                <a:gd name="T50" fmla="*/ 770 w 1824"/>
                <a:gd name="T51" fmla="*/ 900 h 2648"/>
                <a:gd name="T52" fmla="*/ 632 w 1824"/>
                <a:gd name="T53" fmla="*/ 1076 h 2648"/>
                <a:gd name="T54" fmla="*/ 498 w 1824"/>
                <a:gd name="T55" fmla="*/ 1280 h 2648"/>
                <a:gd name="T56" fmla="*/ 370 w 1824"/>
                <a:gd name="T57" fmla="*/ 1518 h 2648"/>
                <a:gd name="T58" fmla="*/ 248 w 1824"/>
                <a:gd name="T59" fmla="*/ 1792 h 2648"/>
                <a:gd name="T60" fmla="*/ 138 w 1824"/>
                <a:gd name="T61" fmla="*/ 2104 h 2648"/>
                <a:gd name="T62" fmla="*/ 42 w 1824"/>
                <a:gd name="T63" fmla="*/ 2456 h 2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D11364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ACD69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93" name="Rectangle 25"/>
            <p:cNvSpPr>
              <a:spLocks noChangeArrowheads="1"/>
            </p:cNvSpPr>
            <p:nvPr/>
          </p:nvSpPr>
          <p:spPr bwMode="gray">
            <a:xfrm>
              <a:off x="3082" y="1787"/>
              <a:ext cx="1743" cy="192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shade val="72549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600" b="1">
                  <a:solidFill>
                    <a:srgbClr val="FFFFFF"/>
                  </a:solidFill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109594" name="Rectangle 26"/>
            <p:cNvSpPr>
              <a:spLocks noChangeArrowheads="1"/>
            </p:cNvSpPr>
            <p:nvPr/>
          </p:nvSpPr>
          <p:spPr bwMode="gray">
            <a:xfrm>
              <a:off x="2556" y="2310"/>
              <a:ext cx="1900" cy="188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shade val="72549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600" b="1">
                  <a:solidFill>
                    <a:srgbClr val="FFFFFF"/>
                  </a:solidFill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109595" name="Freeform 27"/>
            <p:cNvSpPr>
              <a:spLocks/>
            </p:cNvSpPr>
            <p:nvPr/>
          </p:nvSpPr>
          <p:spPr bwMode="gray">
            <a:xfrm>
              <a:off x="2036" y="2494"/>
              <a:ext cx="2415" cy="343"/>
            </a:xfrm>
            <a:custGeom>
              <a:avLst/>
              <a:gdLst>
                <a:gd name="T0" fmla="*/ 1742 w 2048"/>
                <a:gd name="T1" fmla="*/ 286 h 286"/>
                <a:gd name="T2" fmla="*/ 0 w 2048"/>
                <a:gd name="T3" fmla="*/ 286 h 286"/>
                <a:gd name="T4" fmla="*/ 446 w 2048"/>
                <a:gd name="T5" fmla="*/ 0 h 286"/>
                <a:gd name="T6" fmla="*/ 2048 w 2048"/>
                <a:gd name="T7" fmla="*/ 0 h 286"/>
                <a:gd name="T8" fmla="*/ 1742 w 2048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80808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09596" name="Rectangle 28"/>
            <p:cNvSpPr>
              <a:spLocks noChangeArrowheads="1"/>
            </p:cNvSpPr>
            <p:nvPr/>
          </p:nvSpPr>
          <p:spPr bwMode="gray">
            <a:xfrm>
              <a:off x="2038" y="2836"/>
              <a:ext cx="2056" cy="188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shade val="72549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600" b="1">
                  <a:solidFill>
                    <a:srgbClr val="FFFFFF"/>
                  </a:solidFill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109597" name="Rectangle 29"/>
            <p:cNvSpPr>
              <a:spLocks noChangeArrowheads="1"/>
            </p:cNvSpPr>
            <p:nvPr/>
          </p:nvSpPr>
          <p:spPr bwMode="gray">
            <a:xfrm>
              <a:off x="1514" y="3363"/>
              <a:ext cx="2213" cy="187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shade val="72549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600" b="1">
                  <a:solidFill>
                    <a:srgbClr val="FFFFFF"/>
                  </a:solidFill>
                  <a:latin typeface="Verdana" pitchFamily="34" charset="0"/>
                </a:rPr>
                <a:t>Add Your 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ltGray">
          <a:xfrm>
            <a:off x="0" y="1600200"/>
            <a:ext cx="6324600" cy="4495800"/>
          </a:xfrm>
          <a:prstGeom prst="rightArrow">
            <a:avLst>
              <a:gd name="adj1" fmla="val 79306"/>
              <a:gd name="adj2" fmla="val 34844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blackWhite">
          <a:xfrm>
            <a:off x="685800" y="2209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Add Your Text</a:t>
            </a:r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blackWhite">
          <a:xfrm>
            <a:off x="685800" y="3352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Add Your Text</a:t>
            </a:r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blackWhite">
          <a:xfrm>
            <a:off x="685800" y="4495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Add Your Text</a:t>
            </a:r>
          </a:p>
        </p:txBody>
      </p:sp>
      <p:sp>
        <p:nvSpPr>
          <p:cNvPr id="96263" name="AutoShape 7"/>
          <p:cNvSpPr>
            <a:spLocks noChangeArrowheads="1"/>
          </p:cNvSpPr>
          <p:nvPr/>
        </p:nvSpPr>
        <p:spPr bwMode="auto">
          <a:xfrm>
            <a:off x="5880100" y="3276600"/>
            <a:ext cx="2514600" cy="1295400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Add Your </a:t>
            </a:r>
          </a:p>
          <a:p>
            <a:pPr algn="ctr"/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grpSp>
        <p:nvGrpSpPr>
          <p:cNvPr id="97283" name="Group 3"/>
          <p:cNvGrpSpPr>
            <a:grpSpLocks/>
          </p:cNvGrpSpPr>
          <p:nvPr/>
        </p:nvGrpSpPr>
        <p:grpSpPr bwMode="auto">
          <a:xfrm>
            <a:off x="990600" y="2438400"/>
            <a:ext cx="7016750" cy="2971800"/>
            <a:chOff x="1008" y="1536"/>
            <a:chExt cx="4420" cy="1872"/>
          </a:xfrm>
        </p:grpSpPr>
        <p:sp>
          <p:nvSpPr>
            <p:cNvPr id="97284" name="AutoShape 4"/>
            <p:cNvSpPr>
              <a:spLocks noChangeArrowheads="1"/>
            </p:cNvSpPr>
            <p:nvPr/>
          </p:nvSpPr>
          <p:spPr bwMode="gray">
            <a:xfrm>
              <a:off x="2259" y="2000"/>
              <a:ext cx="293" cy="335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7285" name="AutoShape 5"/>
            <p:cNvSpPr>
              <a:spLocks noChangeArrowheads="1"/>
            </p:cNvSpPr>
            <p:nvPr/>
          </p:nvSpPr>
          <p:spPr bwMode="gray">
            <a:xfrm>
              <a:off x="3843" y="2000"/>
              <a:ext cx="292" cy="335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7286" name="Oval 6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287" name="Oval 7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288" name="Oval 8"/>
            <p:cNvSpPr>
              <a:spLocks noChangeArrowheads="1"/>
            </p:cNvSpPr>
            <p:nvPr/>
          </p:nvSpPr>
          <p:spPr bwMode="gray">
            <a:xfrm>
              <a:off x="4259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289" name="Oval 9"/>
            <p:cNvSpPr>
              <a:spLocks noChangeArrowheads="1"/>
            </p:cNvSpPr>
            <p:nvPr/>
          </p:nvSpPr>
          <p:spPr bwMode="gray">
            <a:xfrm>
              <a:off x="4277" y="1628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290" name="Oval 10"/>
            <p:cNvSpPr>
              <a:spLocks noChangeArrowheads="1"/>
            </p:cNvSpPr>
            <p:nvPr/>
          </p:nvSpPr>
          <p:spPr bwMode="gray">
            <a:xfrm>
              <a:off x="4317" y="1676"/>
              <a:ext cx="980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291" name="Oval 11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292" name="Oval 12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293" name="Oval 13"/>
            <p:cNvSpPr>
              <a:spLocks noChangeArrowheads="1"/>
            </p:cNvSpPr>
            <p:nvPr/>
          </p:nvSpPr>
          <p:spPr bwMode="gray">
            <a:xfrm>
              <a:off x="1090" y="1618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294" name="Oval 14"/>
            <p:cNvSpPr>
              <a:spLocks noChangeArrowheads="1"/>
            </p:cNvSpPr>
            <p:nvPr/>
          </p:nvSpPr>
          <p:spPr bwMode="gray">
            <a:xfrm>
              <a:off x="1091" y="1620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295" name="Oval 15"/>
            <p:cNvSpPr>
              <a:spLocks noChangeArrowheads="1"/>
            </p:cNvSpPr>
            <p:nvPr/>
          </p:nvSpPr>
          <p:spPr bwMode="gray">
            <a:xfrm>
              <a:off x="1144" y="1673"/>
              <a:ext cx="979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97296" name="Group 16"/>
            <p:cNvGrpSpPr>
              <a:grpSpLocks/>
            </p:cNvGrpSpPr>
            <p:nvPr/>
          </p:nvGrpSpPr>
          <p:grpSpPr bwMode="auto">
            <a:xfrm>
              <a:off x="1160" y="1687"/>
              <a:ext cx="947" cy="952"/>
              <a:chOff x="4166" y="1706"/>
              <a:chExt cx="1252" cy="1252"/>
            </a:xfrm>
          </p:grpSpPr>
          <p:sp>
            <p:nvSpPr>
              <p:cNvPr id="97297" name="Oval 1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298" name="Oval 1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299" name="Oval 1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00" name="Oval 2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97301" name="Oval 21"/>
            <p:cNvSpPr>
              <a:spLocks noChangeArrowheads="1"/>
            </p:cNvSpPr>
            <p:nvPr/>
          </p:nvSpPr>
          <p:spPr bwMode="gray">
            <a:xfrm>
              <a:off x="25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302" name="Oval 22"/>
            <p:cNvSpPr>
              <a:spLocks noChangeArrowheads="1"/>
            </p:cNvSpPr>
            <p:nvPr/>
          </p:nvSpPr>
          <p:spPr bwMode="gray">
            <a:xfrm>
              <a:off x="25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97303" name="Oval 23"/>
            <p:cNvSpPr>
              <a:spLocks noChangeArrowheads="1"/>
            </p:cNvSpPr>
            <p:nvPr/>
          </p:nvSpPr>
          <p:spPr bwMode="gray">
            <a:xfrm>
              <a:off x="2675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304" name="Oval 24"/>
            <p:cNvSpPr>
              <a:spLocks noChangeArrowheads="1"/>
            </p:cNvSpPr>
            <p:nvPr/>
          </p:nvSpPr>
          <p:spPr bwMode="gray">
            <a:xfrm>
              <a:off x="2676" y="1624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97305" name="Oval 25"/>
            <p:cNvSpPr>
              <a:spLocks noChangeArrowheads="1"/>
            </p:cNvSpPr>
            <p:nvPr/>
          </p:nvSpPr>
          <p:spPr bwMode="gray">
            <a:xfrm>
              <a:off x="2729" y="1676"/>
              <a:ext cx="979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97306" name="Group 26"/>
            <p:cNvGrpSpPr>
              <a:grpSpLocks/>
            </p:cNvGrpSpPr>
            <p:nvPr/>
          </p:nvGrpSpPr>
          <p:grpSpPr bwMode="auto">
            <a:xfrm>
              <a:off x="2745" y="1687"/>
              <a:ext cx="947" cy="952"/>
              <a:chOff x="4166" y="1706"/>
              <a:chExt cx="1252" cy="1252"/>
            </a:xfrm>
          </p:grpSpPr>
          <p:sp>
            <p:nvSpPr>
              <p:cNvPr id="97307" name="Oval 2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08" name="Oval 2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09" name="Oval 2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10" name="Oval 3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grpSp>
          <p:nvGrpSpPr>
            <p:cNvPr id="97311" name="Group 31"/>
            <p:cNvGrpSpPr>
              <a:grpSpLocks/>
            </p:cNvGrpSpPr>
            <p:nvPr/>
          </p:nvGrpSpPr>
          <p:grpSpPr bwMode="auto">
            <a:xfrm>
              <a:off x="4335" y="1687"/>
              <a:ext cx="948" cy="952"/>
              <a:chOff x="4166" y="1706"/>
              <a:chExt cx="1252" cy="1252"/>
            </a:xfrm>
          </p:grpSpPr>
          <p:sp>
            <p:nvSpPr>
              <p:cNvPr id="97312" name="Oval 32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13" name="Oval 33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14" name="Oval 34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97315" name="Oval 35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97316" name="AutoShape 36"/>
            <p:cNvSpPr>
              <a:spLocks noChangeArrowheads="1"/>
            </p:cNvSpPr>
            <p:nvPr/>
          </p:nvSpPr>
          <p:spPr bwMode="gray">
            <a:xfrm>
              <a:off x="1036" y="3108"/>
              <a:ext cx="1192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400"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97317" name="AutoShape 37"/>
            <p:cNvSpPr>
              <a:spLocks noChangeArrowheads="1"/>
            </p:cNvSpPr>
            <p:nvPr/>
          </p:nvSpPr>
          <p:spPr bwMode="gray">
            <a:xfrm>
              <a:off x="2620" y="3108"/>
              <a:ext cx="1191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400"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97318" name="AutoShape 38"/>
            <p:cNvSpPr>
              <a:spLocks noChangeArrowheads="1"/>
            </p:cNvSpPr>
            <p:nvPr/>
          </p:nvSpPr>
          <p:spPr bwMode="gray">
            <a:xfrm>
              <a:off x="4214" y="3108"/>
              <a:ext cx="1191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400"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Add Your Text</a:t>
              </a:r>
            </a:p>
          </p:txBody>
        </p:sp>
        <p:sp>
          <p:nvSpPr>
            <p:cNvPr id="97319" name="Text Box 39"/>
            <p:cNvSpPr txBox="1">
              <a:spLocks noChangeArrowheads="1"/>
            </p:cNvSpPr>
            <p:nvPr/>
          </p:nvSpPr>
          <p:spPr bwMode="gray">
            <a:xfrm>
              <a:off x="1391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rgbClr val="000000"/>
                  </a:solidFill>
                </a:rPr>
                <a:t>Text</a:t>
              </a:r>
            </a:p>
          </p:txBody>
        </p:sp>
        <p:sp>
          <p:nvSpPr>
            <p:cNvPr id="97320" name="Text Box 40"/>
            <p:cNvSpPr txBox="1">
              <a:spLocks noChangeArrowheads="1"/>
            </p:cNvSpPr>
            <p:nvPr/>
          </p:nvSpPr>
          <p:spPr bwMode="gray">
            <a:xfrm>
              <a:off x="2980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rgbClr val="000000"/>
                  </a:solidFill>
                </a:rPr>
                <a:t>Text</a:t>
              </a:r>
            </a:p>
          </p:txBody>
        </p:sp>
        <p:sp>
          <p:nvSpPr>
            <p:cNvPr id="97321" name="Text Box 41"/>
            <p:cNvSpPr txBox="1">
              <a:spLocks noChangeArrowheads="1"/>
            </p:cNvSpPr>
            <p:nvPr/>
          </p:nvSpPr>
          <p:spPr bwMode="gray">
            <a:xfrm>
              <a:off x="4568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rgbClr val="000000"/>
                  </a:solidFill>
                </a:rPr>
                <a:t>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112643" name="Freeform 3"/>
          <p:cNvSpPr>
            <a:spLocks noEditPoints="1"/>
          </p:cNvSpPr>
          <p:nvPr/>
        </p:nvSpPr>
        <p:spPr bwMode="gray">
          <a:xfrm>
            <a:off x="990600" y="1981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2672" name="Text Box 32"/>
          <p:cNvSpPr txBox="1">
            <a:spLocks noChangeArrowheads="1"/>
          </p:cNvSpPr>
          <p:nvPr/>
        </p:nvSpPr>
        <p:spPr bwMode="auto">
          <a:xfrm>
            <a:off x="5791200" y="3429000"/>
            <a:ext cx="2819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Add Your Title</a:t>
            </a:r>
            <a:endParaRPr lang="en-US" sz="2800">
              <a:solidFill>
                <a:schemeClr val="tx2"/>
              </a:solidFill>
            </a:endParaRPr>
          </a:p>
        </p:txBody>
      </p:sp>
      <p:sp>
        <p:nvSpPr>
          <p:cNvPr id="112674" name="Oval 34"/>
          <p:cNvSpPr>
            <a:spLocks noChangeArrowheads="1"/>
          </p:cNvSpPr>
          <p:nvPr/>
        </p:nvSpPr>
        <p:spPr bwMode="gray">
          <a:xfrm rot="-723406">
            <a:off x="3138488" y="4953000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2675" name="Oval 35"/>
          <p:cNvSpPr>
            <a:spLocks noChangeArrowheads="1"/>
          </p:cNvSpPr>
          <p:nvPr/>
        </p:nvSpPr>
        <p:spPr bwMode="gray">
          <a:xfrm>
            <a:off x="3070225" y="3733800"/>
            <a:ext cx="1704975" cy="17065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76" name="Oval 36"/>
          <p:cNvSpPr>
            <a:spLocks noChangeArrowheads="1"/>
          </p:cNvSpPr>
          <p:nvPr/>
        </p:nvSpPr>
        <p:spPr bwMode="gray">
          <a:xfrm>
            <a:off x="3090863" y="3743325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77" name="Oval 37"/>
          <p:cNvSpPr>
            <a:spLocks noChangeArrowheads="1"/>
          </p:cNvSpPr>
          <p:nvPr/>
        </p:nvSpPr>
        <p:spPr bwMode="gray">
          <a:xfrm>
            <a:off x="3108325" y="3759200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78" name="Oval 38"/>
          <p:cNvSpPr>
            <a:spLocks noChangeArrowheads="1"/>
          </p:cNvSpPr>
          <p:nvPr/>
        </p:nvSpPr>
        <p:spPr bwMode="gray">
          <a:xfrm>
            <a:off x="3200400" y="3803650"/>
            <a:ext cx="1409700" cy="12620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79" name="Text Box 39"/>
          <p:cNvSpPr txBox="1">
            <a:spLocks noChangeArrowheads="1"/>
          </p:cNvSpPr>
          <p:nvPr/>
        </p:nvSpPr>
        <p:spPr bwMode="gray">
          <a:xfrm>
            <a:off x="3486150" y="4360863"/>
            <a:ext cx="876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800">
                <a:solidFill>
                  <a:srgbClr val="000000"/>
                </a:solidFill>
              </a:rPr>
              <a:t>Text</a:t>
            </a:r>
            <a:endParaRPr lang="en-US"/>
          </a:p>
        </p:txBody>
      </p:sp>
      <p:sp>
        <p:nvSpPr>
          <p:cNvPr id="112680" name="Oval 40"/>
          <p:cNvSpPr>
            <a:spLocks noChangeArrowheads="1"/>
          </p:cNvSpPr>
          <p:nvPr/>
        </p:nvSpPr>
        <p:spPr bwMode="gray">
          <a:xfrm rot="-772996">
            <a:off x="1295400" y="4343400"/>
            <a:ext cx="1133475" cy="609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2681" name="Group 41"/>
          <p:cNvGrpSpPr>
            <a:grpSpLocks/>
          </p:cNvGrpSpPr>
          <p:nvPr/>
        </p:nvGrpSpPr>
        <p:grpSpPr bwMode="auto">
          <a:xfrm>
            <a:off x="1219200" y="3352800"/>
            <a:ext cx="1371600" cy="1441450"/>
            <a:chOff x="732" y="2112"/>
            <a:chExt cx="842" cy="860"/>
          </a:xfrm>
        </p:grpSpPr>
        <p:sp>
          <p:nvSpPr>
            <p:cNvPr id="112682" name="Oval 42"/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2683" name="Oval 43"/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2684" name="Oval 44"/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2685" name="Oval 45"/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2686" name="Text Box 46"/>
            <p:cNvSpPr txBox="1">
              <a:spLocks noChangeArrowheads="1"/>
            </p:cNvSpPr>
            <p:nvPr/>
          </p:nvSpPr>
          <p:spPr bwMode="gray">
            <a:xfrm>
              <a:off x="904" y="2414"/>
              <a:ext cx="476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Text</a:t>
              </a:r>
              <a:endParaRPr lang="en-US"/>
            </a:p>
          </p:txBody>
        </p:sp>
      </p:grpSp>
      <p:sp>
        <p:nvSpPr>
          <p:cNvPr id="112687" name="Oval 47"/>
          <p:cNvSpPr>
            <a:spLocks noChangeArrowheads="1"/>
          </p:cNvSpPr>
          <p:nvPr/>
        </p:nvSpPr>
        <p:spPr bwMode="gray">
          <a:xfrm>
            <a:off x="1185863" y="258762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2688" name="Oval 48"/>
          <p:cNvSpPr>
            <a:spLocks noChangeArrowheads="1"/>
          </p:cNvSpPr>
          <p:nvPr/>
        </p:nvSpPr>
        <p:spPr bwMode="gray">
          <a:xfrm>
            <a:off x="1262063" y="1981200"/>
            <a:ext cx="1023937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89" name="Oval 49"/>
          <p:cNvSpPr>
            <a:spLocks noChangeArrowheads="1"/>
          </p:cNvSpPr>
          <p:nvPr/>
        </p:nvSpPr>
        <p:spPr bwMode="gray">
          <a:xfrm>
            <a:off x="1274763" y="198596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0" name="Oval 50"/>
          <p:cNvSpPr>
            <a:spLocks noChangeArrowheads="1"/>
          </p:cNvSpPr>
          <p:nvPr/>
        </p:nvSpPr>
        <p:spPr bwMode="gray">
          <a:xfrm>
            <a:off x="1285875" y="1997075"/>
            <a:ext cx="950913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1" name="Oval 51"/>
          <p:cNvSpPr>
            <a:spLocks noChangeArrowheads="1"/>
          </p:cNvSpPr>
          <p:nvPr/>
        </p:nvSpPr>
        <p:spPr bwMode="gray">
          <a:xfrm>
            <a:off x="1339850" y="202247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2" name="Text Box 52"/>
          <p:cNvSpPr txBox="1">
            <a:spLocks noChangeArrowheads="1"/>
          </p:cNvSpPr>
          <p:nvPr/>
        </p:nvSpPr>
        <p:spPr bwMode="gray">
          <a:xfrm>
            <a:off x="1457325" y="2330450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>
                <a:solidFill>
                  <a:srgbClr val="000000"/>
                </a:solidFill>
              </a:rPr>
              <a:t>Text</a:t>
            </a:r>
            <a:endParaRPr lang="en-US"/>
          </a:p>
        </p:txBody>
      </p:sp>
      <p:sp>
        <p:nvSpPr>
          <p:cNvPr id="112693" name="Oval 53"/>
          <p:cNvSpPr>
            <a:spLocks noChangeArrowheads="1"/>
          </p:cNvSpPr>
          <p:nvPr/>
        </p:nvSpPr>
        <p:spPr bwMode="gray">
          <a:xfrm>
            <a:off x="2452688" y="205740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2694" name="Oval 54"/>
          <p:cNvSpPr>
            <a:spLocks noChangeArrowheads="1"/>
          </p:cNvSpPr>
          <p:nvPr/>
        </p:nvSpPr>
        <p:spPr bwMode="gray">
          <a:xfrm>
            <a:off x="2574925" y="152400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5" name="Oval 55"/>
          <p:cNvSpPr>
            <a:spLocks noChangeArrowheads="1"/>
          </p:cNvSpPr>
          <p:nvPr/>
        </p:nvSpPr>
        <p:spPr bwMode="gray">
          <a:xfrm>
            <a:off x="2584450" y="1527175"/>
            <a:ext cx="665163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6" name="Oval 56"/>
          <p:cNvSpPr>
            <a:spLocks noChangeArrowheads="1"/>
          </p:cNvSpPr>
          <p:nvPr/>
        </p:nvSpPr>
        <p:spPr bwMode="gray">
          <a:xfrm>
            <a:off x="2590800" y="1533525"/>
            <a:ext cx="633413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7" name="Oval 57"/>
          <p:cNvSpPr>
            <a:spLocks noChangeArrowheads="1"/>
          </p:cNvSpPr>
          <p:nvPr/>
        </p:nvSpPr>
        <p:spPr bwMode="gray">
          <a:xfrm>
            <a:off x="2627313" y="1552575"/>
            <a:ext cx="563562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2698" name="Text Box 58"/>
          <p:cNvSpPr txBox="1">
            <a:spLocks noChangeArrowheads="1"/>
          </p:cNvSpPr>
          <p:nvPr/>
        </p:nvSpPr>
        <p:spPr bwMode="gray">
          <a:xfrm>
            <a:off x="2644775" y="1747838"/>
            <a:ext cx="547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</a:rPr>
              <a:t>Text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gray">
          <a:xfrm rot="39573186">
            <a:off x="4615657" y="2675731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gray">
          <a:xfrm rot="3465783">
            <a:off x="4615656" y="48394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gray">
          <a:xfrm rot="35969022">
            <a:off x="3396457" y="2751931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gray">
          <a:xfrm rot="7535209">
            <a:off x="3358357" y="4806156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5" name="AutoShape 7"/>
          <p:cNvSpPr>
            <a:spLocks noChangeArrowheads="1"/>
          </p:cNvSpPr>
          <p:nvPr/>
        </p:nvSpPr>
        <p:spPr bwMode="gray">
          <a:xfrm>
            <a:off x="5194300" y="380365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6" name="AutoShape 8"/>
          <p:cNvSpPr>
            <a:spLocks noChangeArrowheads="1"/>
          </p:cNvSpPr>
          <p:nvPr/>
        </p:nvSpPr>
        <p:spPr bwMode="gray">
          <a:xfrm rot="-10800000">
            <a:off x="2784475" y="3797300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9337" name="Oval 9"/>
          <p:cNvSpPr>
            <a:spLocks noChangeArrowheads="1"/>
          </p:cNvSpPr>
          <p:nvPr/>
        </p:nvSpPr>
        <p:spPr bwMode="auto">
          <a:xfrm>
            <a:off x="2505075" y="2046288"/>
            <a:ext cx="3743325" cy="3744912"/>
          </a:xfrm>
          <a:prstGeom prst="ellipse">
            <a:avLst/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grpSp>
        <p:nvGrpSpPr>
          <p:cNvPr id="99338" name="Group 10"/>
          <p:cNvGrpSpPr>
            <a:grpSpLocks/>
          </p:cNvGrpSpPr>
          <p:nvPr/>
        </p:nvGrpSpPr>
        <p:grpSpPr bwMode="auto">
          <a:xfrm>
            <a:off x="3267075" y="2093913"/>
            <a:ext cx="360363" cy="360362"/>
            <a:chOff x="1973" y="1706"/>
            <a:chExt cx="227" cy="227"/>
          </a:xfrm>
        </p:grpSpPr>
        <p:sp>
          <p:nvSpPr>
            <p:cNvPr id="99339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40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9341" name="Group 13"/>
          <p:cNvGrpSpPr>
            <a:grpSpLocks/>
          </p:cNvGrpSpPr>
          <p:nvPr/>
        </p:nvGrpSpPr>
        <p:grpSpPr bwMode="auto">
          <a:xfrm>
            <a:off x="2322513" y="3749675"/>
            <a:ext cx="360362" cy="360363"/>
            <a:chOff x="1565" y="2659"/>
            <a:chExt cx="227" cy="227"/>
          </a:xfrm>
        </p:grpSpPr>
        <p:sp>
          <p:nvSpPr>
            <p:cNvPr id="99342" name="Oval 14"/>
            <p:cNvSpPr>
              <a:spLocks noChangeArrowheads="1"/>
            </p:cNvSpPr>
            <p:nvPr/>
          </p:nvSpPr>
          <p:spPr bwMode="gray">
            <a:xfrm>
              <a:off x="1565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43" name="Oval 15"/>
            <p:cNvSpPr>
              <a:spLocks noChangeArrowheads="1"/>
            </p:cNvSpPr>
            <p:nvPr/>
          </p:nvSpPr>
          <p:spPr bwMode="gray">
            <a:xfrm>
              <a:off x="1575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9344" name="Group 16"/>
          <p:cNvGrpSpPr>
            <a:grpSpLocks/>
          </p:cNvGrpSpPr>
          <p:nvPr/>
        </p:nvGrpSpPr>
        <p:grpSpPr bwMode="auto">
          <a:xfrm>
            <a:off x="3186113" y="5292725"/>
            <a:ext cx="360362" cy="360363"/>
            <a:chOff x="2109" y="3612"/>
            <a:chExt cx="227" cy="227"/>
          </a:xfrm>
        </p:grpSpPr>
        <p:sp>
          <p:nvSpPr>
            <p:cNvPr id="99345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46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9347" name="Group 19"/>
          <p:cNvGrpSpPr>
            <a:grpSpLocks/>
          </p:cNvGrpSpPr>
          <p:nvPr/>
        </p:nvGrpSpPr>
        <p:grpSpPr bwMode="auto">
          <a:xfrm>
            <a:off x="5116513" y="2073275"/>
            <a:ext cx="360362" cy="360363"/>
            <a:chOff x="3470" y="1706"/>
            <a:chExt cx="227" cy="227"/>
          </a:xfrm>
        </p:grpSpPr>
        <p:sp>
          <p:nvSpPr>
            <p:cNvPr id="99348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49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9350" name="Group 22"/>
          <p:cNvGrpSpPr>
            <a:grpSpLocks/>
          </p:cNvGrpSpPr>
          <p:nvPr/>
        </p:nvGrpSpPr>
        <p:grpSpPr bwMode="auto">
          <a:xfrm>
            <a:off x="6065838" y="3749675"/>
            <a:ext cx="360362" cy="360363"/>
            <a:chOff x="3923" y="2659"/>
            <a:chExt cx="227" cy="227"/>
          </a:xfrm>
        </p:grpSpPr>
        <p:sp>
          <p:nvSpPr>
            <p:cNvPr id="99351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52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9353" name="Group 25"/>
          <p:cNvGrpSpPr>
            <a:grpSpLocks/>
          </p:cNvGrpSpPr>
          <p:nvPr/>
        </p:nvGrpSpPr>
        <p:grpSpPr bwMode="auto">
          <a:xfrm>
            <a:off x="5172075" y="5349875"/>
            <a:ext cx="360363" cy="360363"/>
            <a:chOff x="3515" y="3521"/>
            <a:chExt cx="227" cy="227"/>
          </a:xfrm>
        </p:grpSpPr>
        <p:sp>
          <p:nvSpPr>
            <p:cNvPr id="99354" name="Oval 26"/>
            <p:cNvSpPr>
              <a:spLocks noChangeArrowheads="1"/>
            </p:cNvSpPr>
            <p:nvPr/>
          </p:nvSpPr>
          <p:spPr bwMode="gray">
            <a:xfrm>
              <a:off x="3515" y="3521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9355" name="Oval 27"/>
            <p:cNvSpPr>
              <a:spLocks noChangeArrowheads="1"/>
            </p:cNvSpPr>
            <p:nvPr/>
          </p:nvSpPr>
          <p:spPr bwMode="gray">
            <a:xfrm>
              <a:off x="3525" y="3540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99356" name="Oval 28"/>
          <p:cNvSpPr>
            <a:spLocks noChangeArrowheads="1"/>
          </p:cNvSpPr>
          <p:nvPr/>
        </p:nvSpPr>
        <p:spPr bwMode="gray">
          <a:xfrm>
            <a:off x="3462338" y="2987675"/>
            <a:ext cx="1944687" cy="1944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99357" name="Oval 29"/>
          <p:cNvSpPr>
            <a:spLocks noChangeArrowheads="1"/>
          </p:cNvSpPr>
          <p:nvPr/>
        </p:nvSpPr>
        <p:spPr bwMode="gray">
          <a:xfrm>
            <a:off x="3455988" y="2971800"/>
            <a:ext cx="1944687" cy="19446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99358" name="Oval 30"/>
          <p:cNvSpPr>
            <a:spLocks noChangeArrowheads="1"/>
          </p:cNvSpPr>
          <p:nvPr/>
        </p:nvSpPr>
        <p:spPr bwMode="gray">
          <a:xfrm>
            <a:off x="3589338" y="3114675"/>
            <a:ext cx="1690687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99359" name="Oval 31"/>
          <p:cNvSpPr>
            <a:spLocks noChangeArrowheads="1"/>
          </p:cNvSpPr>
          <p:nvPr/>
        </p:nvSpPr>
        <p:spPr bwMode="gray">
          <a:xfrm>
            <a:off x="3571875" y="3087688"/>
            <a:ext cx="1690688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99360" name="Oval 32"/>
          <p:cNvSpPr>
            <a:spLocks noChangeArrowheads="1"/>
          </p:cNvSpPr>
          <p:nvPr/>
        </p:nvSpPr>
        <p:spPr bwMode="gray">
          <a:xfrm>
            <a:off x="3673475" y="3198813"/>
            <a:ext cx="1522413" cy="1522412"/>
          </a:xfrm>
          <a:prstGeom prst="ellipse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99361" name="Oval 33"/>
          <p:cNvSpPr>
            <a:spLocks noChangeArrowheads="1"/>
          </p:cNvSpPr>
          <p:nvPr/>
        </p:nvSpPr>
        <p:spPr bwMode="gray">
          <a:xfrm>
            <a:off x="3695700" y="3217863"/>
            <a:ext cx="1471613" cy="14732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99362" name="Oval 34"/>
          <p:cNvSpPr>
            <a:spLocks noChangeArrowheads="1"/>
          </p:cNvSpPr>
          <p:nvPr/>
        </p:nvSpPr>
        <p:spPr bwMode="gray">
          <a:xfrm>
            <a:off x="3713163" y="3227388"/>
            <a:ext cx="1438275" cy="14351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99363" name="Oval 35"/>
          <p:cNvSpPr>
            <a:spLocks noChangeArrowheads="1"/>
          </p:cNvSpPr>
          <p:nvPr/>
        </p:nvSpPr>
        <p:spPr bwMode="gray">
          <a:xfrm>
            <a:off x="3729038" y="3241675"/>
            <a:ext cx="1366837" cy="13414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99364" name="Oval 36"/>
          <p:cNvSpPr>
            <a:spLocks noChangeArrowheads="1"/>
          </p:cNvSpPr>
          <p:nvPr/>
        </p:nvSpPr>
        <p:spPr bwMode="gray">
          <a:xfrm>
            <a:off x="3810000" y="3278188"/>
            <a:ext cx="1214438" cy="1090612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99365" name="Text Box 37"/>
          <p:cNvSpPr txBox="1">
            <a:spLocks noChangeArrowheads="1"/>
          </p:cNvSpPr>
          <p:nvPr/>
        </p:nvSpPr>
        <p:spPr bwMode="gray">
          <a:xfrm>
            <a:off x="3971925" y="3687763"/>
            <a:ext cx="915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>
                <a:solidFill>
                  <a:srgbClr val="000000"/>
                </a:solidFill>
              </a:rPr>
              <a:t>Title</a:t>
            </a:r>
          </a:p>
        </p:txBody>
      </p:sp>
      <p:sp>
        <p:nvSpPr>
          <p:cNvPr id="99366" name="Text Box 38"/>
          <p:cNvSpPr txBox="1">
            <a:spLocks noChangeArrowheads="1"/>
          </p:cNvSpPr>
          <p:nvPr/>
        </p:nvSpPr>
        <p:spPr bwMode="auto">
          <a:xfrm>
            <a:off x="5553075" y="20208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1663700" y="20208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  <p:sp>
        <p:nvSpPr>
          <p:cNvPr id="99368" name="Text Box 40"/>
          <p:cNvSpPr txBox="1">
            <a:spLocks noChangeArrowheads="1"/>
          </p:cNvSpPr>
          <p:nvPr/>
        </p:nvSpPr>
        <p:spPr bwMode="auto">
          <a:xfrm>
            <a:off x="6467475" y="37734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  <p:sp>
        <p:nvSpPr>
          <p:cNvPr id="99369" name="Text Box 41"/>
          <p:cNvSpPr txBox="1">
            <a:spLocks noChangeArrowheads="1"/>
          </p:cNvSpPr>
          <p:nvPr/>
        </p:nvSpPr>
        <p:spPr bwMode="auto">
          <a:xfrm>
            <a:off x="5553075" y="53736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  <p:sp>
        <p:nvSpPr>
          <p:cNvPr id="99370" name="Text Box 42"/>
          <p:cNvSpPr txBox="1">
            <a:spLocks noChangeArrowheads="1"/>
          </p:cNvSpPr>
          <p:nvPr/>
        </p:nvSpPr>
        <p:spPr bwMode="auto">
          <a:xfrm>
            <a:off x="749300" y="37734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  <p:sp>
        <p:nvSpPr>
          <p:cNvPr id="99371" name="Text Box 43"/>
          <p:cNvSpPr txBox="1">
            <a:spLocks noChangeArrowheads="1"/>
          </p:cNvSpPr>
          <p:nvPr/>
        </p:nvSpPr>
        <p:spPr bwMode="auto">
          <a:xfrm>
            <a:off x="1587500" y="5311775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1600" b="1">
                <a:solidFill>
                  <a:schemeClr val="tx2"/>
                </a:solidFill>
              </a:rPr>
              <a:t>Add Your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sp>
        <p:nvSpPr>
          <p:cNvPr id="113668" name="AutoShape 4"/>
          <p:cNvSpPr>
            <a:spLocks noChangeArrowheads="1"/>
          </p:cNvSpPr>
          <p:nvPr/>
        </p:nvSpPr>
        <p:spPr bwMode="gray">
          <a:xfrm>
            <a:off x="1143000" y="1987550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4E91D4"/>
              </a:gs>
              <a:gs pos="100000">
                <a:srgbClr val="3477A4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69" name="AutoShape 5"/>
          <p:cNvSpPr>
            <a:spLocks noChangeArrowheads="1"/>
          </p:cNvSpPr>
          <p:nvPr/>
        </p:nvSpPr>
        <p:spPr bwMode="gray">
          <a:xfrm>
            <a:off x="1176338" y="1995488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3CA1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70" name="AutoShape 6"/>
          <p:cNvSpPr>
            <a:spLocks noChangeArrowheads="1"/>
          </p:cNvSpPr>
          <p:nvPr/>
        </p:nvSpPr>
        <p:spPr bwMode="gray">
          <a:xfrm>
            <a:off x="1193800" y="4059238"/>
            <a:ext cx="2070100" cy="7096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A1E6">
                  <a:alpha val="0"/>
                </a:srgbClr>
              </a:gs>
              <a:gs pos="100000">
                <a:srgbClr val="3CA1E6">
                  <a:gamma/>
                  <a:tint val="51373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71" name="AutoShape 7"/>
          <p:cNvSpPr>
            <a:spLocks noChangeArrowheads="1"/>
          </p:cNvSpPr>
          <p:nvPr/>
        </p:nvSpPr>
        <p:spPr bwMode="gray">
          <a:xfrm>
            <a:off x="1193800" y="2017713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A1E6">
                  <a:gamma/>
                  <a:tint val="33333"/>
                  <a:invGamma/>
                </a:srgbClr>
              </a:gs>
              <a:gs pos="100000">
                <a:srgbClr val="3CA1E6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72" name="AutoShape 8"/>
          <p:cNvSpPr>
            <a:spLocks noChangeArrowheads="1"/>
          </p:cNvSpPr>
          <p:nvPr/>
        </p:nvSpPr>
        <p:spPr bwMode="gray">
          <a:xfrm>
            <a:off x="1149350" y="4845050"/>
            <a:ext cx="2163763" cy="695325"/>
          </a:xfrm>
          <a:prstGeom prst="roundRect">
            <a:avLst>
              <a:gd name="adj" fmla="val 40389"/>
            </a:avLst>
          </a:prstGeom>
          <a:gradFill rotWithShape="1">
            <a:gsLst>
              <a:gs pos="0">
                <a:srgbClr val="729EB4"/>
              </a:gs>
              <a:gs pos="100000">
                <a:srgbClr val="F8FAF4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73" name="AutoShape 9"/>
          <p:cNvSpPr>
            <a:spLocks noChangeArrowheads="1"/>
          </p:cNvSpPr>
          <p:nvPr/>
        </p:nvSpPr>
        <p:spPr bwMode="gray">
          <a:xfrm>
            <a:off x="1193800" y="4868863"/>
            <a:ext cx="2070100" cy="6175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DAFD4"/>
              </a:gs>
              <a:gs pos="100000">
                <a:srgbClr val="F8FAF4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3674" name="Group 10"/>
          <p:cNvGrpSpPr>
            <a:grpSpLocks/>
          </p:cNvGrpSpPr>
          <p:nvPr/>
        </p:nvGrpSpPr>
        <p:grpSpPr bwMode="auto">
          <a:xfrm>
            <a:off x="1887538" y="1679575"/>
            <a:ext cx="642937" cy="642938"/>
            <a:chOff x="1289" y="582"/>
            <a:chExt cx="668" cy="668"/>
          </a:xfrm>
        </p:grpSpPr>
        <p:sp>
          <p:nvSpPr>
            <p:cNvPr id="113675" name="Oval 11"/>
            <p:cNvSpPr>
              <a:spLocks noChangeArrowheads="1"/>
            </p:cNvSpPr>
            <p:nvPr/>
          </p:nvSpPr>
          <p:spPr bwMode="gray">
            <a:xfrm>
              <a:off x="1289" y="582"/>
              <a:ext cx="668" cy="66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13676" name="Oval 12"/>
            <p:cNvSpPr>
              <a:spLocks noChangeArrowheads="1"/>
            </p:cNvSpPr>
            <p:nvPr/>
          </p:nvSpPr>
          <p:spPr bwMode="gray">
            <a:xfrm>
              <a:off x="1296" y="587"/>
              <a:ext cx="646" cy="64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677" name="Oval 13"/>
            <p:cNvSpPr>
              <a:spLocks noChangeArrowheads="1"/>
            </p:cNvSpPr>
            <p:nvPr/>
          </p:nvSpPr>
          <p:spPr bwMode="gray">
            <a:xfrm>
              <a:off x="1304" y="591"/>
              <a:ext cx="631" cy="63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678" name="Oval 14"/>
            <p:cNvSpPr>
              <a:spLocks noChangeArrowheads="1"/>
            </p:cNvSpPr>
            <p:nvPr/>
          </p:nvSpPr>
          <p:spPr bwMode="gray">
            <a:xfrm>
              <a:off x="1311" y="597"/>
              <a:ext cx="600" cy="58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679" name="Oval 15"/>
            <p:cNvSpPr>
              <a:spLocks noChangeArrowheads="1"/>
            </p:cNvSpPr>
            <p:nvPr/>
          </p:nvSpPr>
          <p:spPr bwMode="gray">
            <a:xfrm>
              <a:off x="1346" y="613"/>
              <a:ext cx="533" cy="47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</p:grpSp>
      <p:sp>
        <p:nvSpPr>
          <p:cNvPr id="113680" name="Text Box 16"/>
          <p:cNvSpPr txBox="1">
            <a:spLocks noChangeArrowheads="1"/>
          </p:cNvSpPr>
          <p:nvPr/>
        </p:nvSpPr>
        <p:spPr bwMode="gray">
          <a:xfrm>
            <a:off x="2025650" y="177165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000000"/>
                </a:solidFill>
              </a:rPr>
              <a:t>1</a:t>
            </a:r>
            <a:endParaRPr lang="en-US"/>
          </a:p>
        </p:txBody>
      </p:sp>
      <p:sp>
        <p:nvSpPr>
          <p:cNvPr id="113681" name="Text Box 17"/>
          <p:cNvSpPr txBox="1">
            <a:spLocks noChangeArrowheads="1"/>
          </p:cNvSpPr>
          <p:nvPr/>
        </p:nvSpPr>
        <p:spPr bwMode="gray">
          <a:xfrm>
            <a:off x="1219200" y="2441575"/>
            <a:ext cx="20574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Verdana" pitchFamily="34" charset="0"/>
              </a:rPr>
              <a:t>ThemeGallery is a Design Digital Content &amp; Contents mall developed by Guild Design Inc.</a:t>
            </a:r>
            <a:endParaRPr lang="en-US"/>
          </a:p>
        </p:txBody>
      </p:sp>
      <p:sp>
        <p:nvSpPr>
          <p:cNvPr id="113683" name="AutoShape 19"/>
          <p:cNvSpPr>
            <a:spLocks noChangeArrowheads="1"/>
          </p:cNvSpPr>
          <p:nvPr/>
        </p:nvSpPr>
        <p:spPr bwMode="gray">
          <a:xfrm>
            <a:off x="3505200" y="1987550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34B034"/>
              </a:gs>
              <a:gs pos="100000">
                <a:srgbClr val="3F8B4A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84" name="AutoShape 20"/>
          <p:cNvSpPr>
            <a:spLocks noChangeArrowheads="1"/>
          </p:cNvSpPr>
          <p:nvPr/>
        </p:nvSpPr>
        <p:spPr bwMode="gray">
          <a:xfrm>
            <a:off x="3538538" y="1995488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73E7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85" name="AutoShape 21"/>
          <p:cNvSpPr>
            <a:spLocks noChangeArrowheads="1"/>
          </p:cNvSpPr>
          <p:nvPr/>
        </p:nvSpPr>
        <p:spPr bwMode="gray">
          <a:xfrm>
            <a:off x="3556000" y="4059238"/>
            <a:ext cx="2070100" cy="7096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3E77E"/>
              </a:gs>
              <a:gs pos="100000">
                <a:srgbClr val="73E77E">
                  <a:gamma/>
                  <a:tint val="54510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86" name="AutoShape 22"/>
          <p:cNvSpPr>
            <a:spLocks noChangeArrowheads="1"/>
          </p:cNvSpPr>
          <p:nvPr/>
        </p:nvSpPr>
        <p:spPr bwMode="gray">
          <a:xfrm>
            <a:off x="3556000" y="2017713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3E77E">
                  <a:gamma/>
                  <a:tint val="33333"/>
                  <a:invGamma/>
                </a:srgbClr>
              </a:gs>
              <a:gs pos="100000">
                <a:srgbClr val="73E77E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87" name="Oval 23"/>
          <p:cNvSpPr>
            <a:spLocks noChangeArrowheads="1"/>
          </p:cNvSpPr>
          <p:nvPr/>
        </p:nvSpPr>
        <p:spPr bwMode="gray">
          <a:xfrm>
            <a:off x="4249738" y="1679575"/>
            <a:ext cx="642937" cy="642938"/>
          </a:xfrm>
          <a:prstGeom prst="ellipse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113688" name="Oval 24"/>
          <p:cNvSpPr>
            <a:spLocks noChangeArrowheads="1"/>
          </p:cNvSpPr>
          <p:nvPr/>
        </p:nvSpPr>
        <p:spPr bwMode="gray">
          <a:xfrm>
            <a:off x="4256088" y="1684338"/>
            <a:ext cx="622300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3689" name="Oval 25"/>
          <p:cNvSpPr>
            <a:spLocks noChangeArrowheads="1"/>
          </p:cNvSpPr>
          <p:nvPr/>
        </p:nvSpPr>
        <p:spPr bwMode="gray">
          <a:xfrm>
            <a:off x="4264025" y="1687513"/>
            <a:ext cx="608013" cy="608012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3690" name="Oval 26"/>
          <p:cNvSpPr>
            <a:spLocks noChangeArrowheads="1"/>
          </p:cNvSpPr>
          <p:nvPr/>
        </p:nvSpPr>
        <p:spPr bwMode="gray">
          <a:xfrm>
            <a:off x="4270375" y="1693863"/>
            <a:ext cx="577850" cy="566737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3691" name="Oval 27"/>
          <p:cNvSpPr>
            <a:spLocks noChangeArrowheads="1"/>
          </p:cNvSpPr>
          <p:nvPr/>
        </p:nvSpPr>
        <p:spPr bwMode="gray">
          <a:xfrm>
            <a:off x="4305300" y="1709738"/>
            <a:ext cx="512763" cy="46037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vi-VN"/>
          </a:p>
        </p:txBody>
      </p:sp>
      <p:sp>
        <p:nvSpPr>
          <p:cNvPr id="113692" name="Text Box 28"/>
          <p:cNvSpPr txBox="1">
            <a:spLocks noChangeArrowheads="1"/>
          </p:cNvSpPr>
          <p:nvPr/>
        </p:nvSpPr>
        <p:spPr bwMode="gray">
          <a:xfrm>
            <a:off x="4387850" y="177165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000000"/>
                </a:solidFill>
              </a:rPr>
              <a:t>2</a:t>
            </a:r>
            <a:endParaRPr lang="en-US"/>
          </a:p>
        </p:txBody>
      </p:sp>
      <p:sp>
        <p:nvSpPr>
          <p:cNvPr id="113693" name="Text Box 29"/>
          <p:cNvSpPr txBox="1">
            <a:spLocks noChangeArrowheads="1"/>
          </p:cNvSpPr>
          <p:nvPr/>
        </p:nvSpPr>
        <p:spPr bwMode="gray">
          <a:xfrm>
            <a:off x="3581400" y="2441575"/>
            <a:ext cx="20574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Verdana" pitchFamily="34" charset="0"/>
              </a:rPr>
              <a:t>ThemeGallery is a Design Digital Content &amp; Contents mall developed by Guild Design Inc.</a:t>
            </a:r>
            <a:endParaRPr lang="en-US"/>
          </a:p>
        </p:txBody>
      </p:sp>
      <p:sp>
        <p:nvSpPr>
          <p:cNvPr id="113694" name="AutoShape 30"/>
          <p:cNvSpPr>
            <a:spLocks noChangeArrowheads="1"/>
          </p:cNvSpPr>
          <p:nvPr/>
        </p:nvSpPr>
        <p:spPr bwMode="gray">
          <a:xfrm>
            <a:off x="3508375" y="4845050"/>
            <a:ext cx="2163763" cy="695325"/>
          </a:xfrm>
          <a:prstGeom prst="roundRect">
            <a:avLst>
              <a:gd name="adj" fmla="val 40389"/>
            </a:avLst>
          </a:prstGeom>
          <a:gradFill rotWithShape="1">
            <a:gsLst>
              <a:gs pos="0">
                <a:srgbClr val="58A4AE"/>
              </a:gs>
              <a:gs pos="100000">
                <a:srgbClr val="F8FAF4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95" name="AutoShape 31"/>
          <p:cNvSpPr>
            <a:spLocks noChangeArrowheads="1"/>
          </p:cNvSpPr>
          <p:nvPr/>
        </p:nvSpPr>
        <p:spPr bwMode="gray">
          <a:xfrm>
            <a:off x="3552825" y="4868863"/>
            <a:ext cx="2070100" cy="6175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2B2BB"/>
              </a:gs>
              <a:gs pos="100000">
                <a:srgbClr val="F8FAF4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97" name="AutoShape 33"/>
          <p:cNvSpPr>
            <a:spLocks noChangeArrowheads="1"/>
          </p:cNvSpPr>
          <p:nvPr/>
        </p:nvSpPr>
        <p:spPr bwMode="gray">
          <a:xfrm>
            <a:off x="5867400" y="1987550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B59F43"/>
              </a:gs>
              <a:gs pos="100000">
                <a:srgbClr val="8F8849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98" name="AutoShape 34"/>
          <p:cNvSpPr>
            <a:spLocks noChangeArrowheads="1"/>
          </p:cNvSpPr>
          <p:nvPr/>
        </p:nvSpPr>
        <p:spPr bwMode="gray">
          <a:xfrm>
            <a:off x="5900738" y="1995488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E9E06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699" name="AutoShape 35"/>
          <p:cNvSpPr>
            <a:spLocks noChangeArrowheads="1"/>
          </p:cNvSpPr>
          <p:nvPr/>
        </p:nvSpPr>
        <p:spPr bwMode="gray">
          <a:xfrm>
            <a:off x="5918200" y="4059238"/>
            <a:ext cx="2070100" cy="7096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E065"/>
              </a:gs>
              <a:gs pos="100000">
                <a:srgbClr val="E9E065">
                  <a:gamma/>
                  <a:tint val="57647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700" name="AutoShape 36"/>
          <p:cNvSpPr>
            <a:spLocks noChangeArrowheads="1"/>
          </p:cNvSpPr>
          <p:nvPr/>
        </p:nvSpPr>
        <p:spPr bwMode="gray">
          <a:xfrm>
            <a:off x="5918200" y="2017713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E065">
                  <a:gamma/>
                  <a:tint val="33333"/>
                  <a:invGamma/>
                </a:srgbClr>
              </a:gs>
              <a:gs pos="100000">
                <a:srgbClr val="E9E065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3701" name="Group 37"/>
          <p:cNvGrpSpPr>
            <a:grpSpLocks/>
          </p:cNvGrpSpPr>
          <p:nvPr/>
        </p:nvGrpSpPr>
        <p:grpSpPr bwMode="auto">
          <a:xfrm>
            <a:off x="6611938" y="1679575"/>
            <a:ext cx="642937" cy="642938"/>
            <a:chOff x="1289" y="582"/>
            <a:chExt cx="668" cy="668"/>
          </a:xfrm>
        </p:grpSpPr>
        <p:sp>
          <p:nvSpPr>
            <p:cNvPr id="113702" name="Oval 38"/>
            <p:cNvSpPr>
              <a:spLocks noChangeArrowheads="1"/>
            </p:cNvSpPr>
            <p:nvPr/>
          </p:nvSpPr>
          <p:spPr bwMode="gray">
            <a:xfrm>
              <a:off x="1289" y="582"/>
              <a:ext cx="668" cy="66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13703" name="Oval 39"/>
            <p:cNvSpPr>
              <a:spLocks noChangeArrowheads="1"/>
            </p:cNvSpPr>
            <p:nvPr/>
          </p:nvSpPr>
          <p:spPr bwMode="gray">
            <a:xfrm>
              <a:off x="1296" y="587"/>
              <a:ext cx="646" cy="64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704" name="Oval 40"/>
            <p:cNvSpPr>
              <a:spLocks noChangeArrowheads="1"/>
            </p:cNvSpPr>
            <p:nvPr/>
          </p:nvSpPr>
          <p:spPr bwMode="gray">
            <a:xfrm>
              <a:off x="1304" y="591"/>
              <a:ext cx="631" cy="63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705" name="Oval 41"/>
            <p:cNvSpPr>
              <a:spLocks noChangeArrowheads="1"/>
            </p:cNvSpPr>
            <p:nvPr/>
          </p:nvSpPr>
          <p:spPr bwMode="gray">
            <a:xfrm>
              <a:off x="1311" y="597"/>
              <a:ext cx="600" cy="58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13706" name="Oval 42"/>
            <p:cNvSpPr>
              <a:spLocks noChangeArrowheads="1"/>
            </p:cNvSpPr>
            <p:nvPr/>
          </p:nvSpPr>
          <p:spPr bwMode="gray">
            <a:xfrm>
              <a:off x="1346" y="613"/>
              <a:ext cx="533" cy="47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</p:grpSp>
      <p:sp>
        <p:nvSpPr>
          <p:cNvPr id="113707" name="Text Box 43"/>
          <p:cNvSpPr txBox="1">
            <a:spLocks noChangeArrowheads="1"/>
          </p:cNvSpPr>
          <p:nvPr/>
        </p:nvSpPr>
        <p:spPr bwMode="gray">
          <a:xfrm>
            <a:off x="6750050" y="177165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000000"/>
                </a:solidFill>
              </a:rPr>
              <a:t>3</a:t>
            </a:r>
            <a:endParaRPr lang="en-US"/>
          </a:p>
        </p:txBody>
      </p:sp>
      <p:sp>
        <p:nvSpPr>
          <p:cNvPr id="113708" name="Text Box 44"/>
          <p:cNvSpPr txBox="1">
            <a:spLocks noChangeArrowheads="1"/>
          </p:cNvSpPr>
          <p:nvPr/>
        </p:nvSpPr>
        <p:spPr bwMode="gray">
          <a:xfrm>
            <a:off x="5943600" y="2441575"/>
            <a:ext cx="20574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Verdana" pitchFamily="34" charset="0"/>
              </a:rPr>
              <a:t>ThemeGallery is a Design Digital Content &amp; Contents mall developed by Guild Design Inc.</a:t>
            </a:r>
            <a:endParaRPr lang="en-US"/>
          </a:p>
        </p:txBody>
      </p:sp>
      <p:sp>
        <p:nvSpPr>
          <p:cNvPr id="113709" name="AutoShape 45"/>
          <p:cNvSpPr>
            <a:spLocks noChangeArrowheads="1"/>
          </p:cNvSpPr>
          <p:nvPr/>
        </p:nvSpPr>
        <p:spPr bwMode="gray">
          <a:xfrm>
            <a:off x="5861050" y="4845050"/>
            <a:ext cx="2163763" cy="695325"/>
          </a:xfrm>
          <a:prstGeom prst="roundRect">
            <a:avLst>
              <a:gd name="adj" fmla="val 40389"/>
            </a:avLst>
          </a:prstGeom>
          <a:gradFill rotWithShape="1">
            <a:gsLst>
              <a:gs pos="0">
                <a:srgbClr val="99BACC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3710" name="AutoShape 46"/>
          <p:cNvSpPr>
            <a:spLocks noChangeArrowheads="1"/>
          </p:cNvSpPr>
          <p:nvPr/>
        </p:nvSpPr>
        <p:spPr bwMode="gray">
          <a:xfrm>
            <a:off x="5905500" y="4868863"/>
            <a:ext cx="2070100" cy="6175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8DAD4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Diagram</a:t>
            </a:r>
            <a:endParaRPr lang="en-US" sz="2000"/>
          </a:p>
        </p:txBody>
      </p:sp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0" y="3238500"/>
            <a:ext cx="9144000" cy="122238"/>
            <a:chOff x="0" y="1896"/>
            <a:chExt cx="5760" cy="120"/>
          </a:xfrm>
        </p:grpSpPr>
        <p:sp>
          <p:nvSpPr>
            <p:cNvPr id="101380" name="Rectangle 4"/>
            <p:cNvSpPr>
              <a:spLocks noChangeArrowheads="1"/>
            </p:cNvSpPr>
            <p:nvPr/>
          </p:nvSpPr>
          <p:spPr bwMode="gray">
            <a:xfrm>
              <a:off x="0" y="1896"/>
              <a:ext cx="5760" cy="47"/>
            </a:xfrm>
            <a:prstGeom prst="rect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808080">
                    <a:gamma/>
                    <a:tint val="1529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1381" name="Rectangle 5"/>
            <p:cNvSpPr>
              <a:spLocks noChangeArrowheads="1"/>
            </p:cNvSpPr>
            <p:nvPr/>
          </p:nvSpPr>
          <p:spPr bwMode="gray">
            <a:xfrm>
              <a:off x="0" y="1942"/>
              <a:ext cx="5760" cy="74"/>
            </a:xfrm>
            <a:prstGeom prst="rect">
              <a:avLst/>
            </a:prstGeom>
            <a:gradFill rotWithShape="1">
              <a:gsLst>
                <a:gs pos="0">
                  <a:srgbClr val="5F5F5F">
                    <a:gamma/>
                    <a:tint val="30196"/>
                    <a:invGamma/>
                  </a:srgbClr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101382" name="Group 6"/>
          <p:cNvGrpSpPr>
            <a:grpSpLocks/>
          </p:cNvGrpSpPr>
          <p:nvPr/>
        </p:nvGrpSpPr>
        <p:grpSpPr bwMode="auto">
          <a:xfrm rot="3877067">
            <a:off x="4460082" y="4310856"/>
            <a:ext cx="2273300" cy="858837"/>
            <a:chOff x="2290" y="2725"/>
            <a:chExt cx="1832" cy="713"/>
          </a:xfrm>
        </p:grpSpPr>
        <p:grpSp>
          <p:nvGrpSpPr>
            <p:cNvPr id="101383" name="Group 7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101384" name="Freeform 8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385" name="Freeform 9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101386" name="Group 10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101387" name="Freeform 11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388" name="Freeform 12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101389" name="Group 13"/>
          <p:cNvGrpSpPr>
            <a:grpSpLocks/>
          </p:cNvGrpSpPr>
          <p:nvPr/>
        </p:nvGrpSpPr>
        <p:grpSpPr bwMode="auto">
          <a:xfrm>
            <a:off x="4313238" y="2686050"/>
            <a:ext cx="1270000" cy="1308100"/>
            <a:chOff x="2789" y="1625"/>
            <a:chExt cx="907" cy="907"/>
          </a:xfrm>
        </p:grpSpPr>
        <p:sp>
          <p:nvSpPr>
            <p:cNvPr id="101390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391" name="Oval 15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392" name="Oval 16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393" name="Oval 17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394" name="Oval 18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1395" name="Group 19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1396" name="Oval 2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397" name="Oval 2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398" name="Oval 2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399" name="Oval 2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101400" name="Group 24"/>
          <p:cNvGrpSpPr>
            <a:grpSpLocks/>
          </p:cNvGrpSpPr>
          <p:nvPr/>
        </p:nvGrpSpPr>
        <p:grpSpPr bwMode="auto">
          <a:xfrm rot="3877067">
            <a:off x="6426994" y="4377531"/>
            <a:ext cx="2273300" cy="858838"/>
            <a:chOff x="2290" y="2725"/>
            <a:chExt cx="1832" cy="713"/>
          </a:xfrm>
        </p:grpSpPr>
        <p:grpSp>
          <p:nvGrpSpPr>
            <p:cNvPr id="101401" name="Group 25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101402" name="Freeform 26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03" name="Freeform 27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101404" name="Group 28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101405" name="Freeform 29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6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06" name="Freeform 30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sp>
        <p:nvSpPr>
          <p:cNvPr id="101407" name="Oval 31"/>
          <p:cNvSpPr>
            <a:spLocks noChangeArrowheads="1"/>
          </p:cNvSpPr>
          <p:nvPr/>
        </p:nvSpPr>
        <p:spPr bwMode="gray">
          <a:xfrm>
            <a:off x="6089650" y="2541588"/>
            <a:ext cx="1524000" cy="1568450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tint val="0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tint val="0"/>
                  <a:invGamma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101408" name="Oval 32"/>
          <p:cNvSpPr>
            <a:spLocks noChangeArrowheads="1"/>
          </p:cNvSpPr>
          <p:nvPr/>
        </p:nvSpPr>
        <p:spPr bwMode="gray">
          <a:xfrm>
            <a:off x="6089650" y="2541588"/>
            <a:ext cx="1524000" cy="1568450"/>
          </a:xfrm>
          <a:prstGeom prst="ellipse">
            <a:avLst/>
          </a:prstGeom>
          <a:gradFill rotWithShape="1">
            <a:gsLst>
              <a:gs pos="0">
                <a:srgbClr val="3399FF">
                  <a:alpha val="32001"/>
                </a:srgbClr>
              </a:gs>
              <a:gs pos="100000">
                <a:srgbClr val="3399FF">
                  <a:gamma/>
                  <a:shade val="0"/>
                  <a:invGamma/>
                  <a:alpha val="89999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101409" name="Oval 33"/>
          <p:cNvSpPr>
            <a:spLocks noChangeArrowheads="1"/>
          </p:cNvSpPr>
          <p:nvPr/>
        </p:nvSpPr>
        <p:spPr bwMode="gray">
          <a:xfrm>
            <a:off x="6191250" y="2644775"/>
            <a:ext cx="1323975" cy="1362075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54118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shade val="54118"/>
                  <a:invGamma/>
                </a:srgb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101410" name="Oval 34"/>
          <p:cNvSpPr>
            <a:spLocks noChangeArrowheads="1"/>
          </p:cNvSpPr>
          <p:nvPr/>
        </p:nvSpPr>
        <p:spPr bwMode="gray">
          <a:xfrm>
            <a:off x="6192838" y="2647950"/>
            <a:ext cx="1323975" cy="1362075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63529"/>
                  <a:invGamma/>
                </a:srgbClr>
              </a:gs>
              <a:gs pos="100000">
                <a:srgbClr val="3399FF">
                  <a:alpha val="0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sp>
        <p:nvSpPr>
          <p:cNvPr id="101411" name="Oval 35"/>
          <p:cNvSpPr>
            <a:spLocks noChangeArrowheads="1"/>
          </p:cNvSpPr>
          <p:nvPr/>
        </p:nvSpPr>
        <p:spPr bwMode="gray">
          <a:xfrm>
            <a:off x="6256338" y="2713038"/>
            <a:ext cx="1192212" cy="1225550"/>
          </a:xfrm>
          <a:prstGeom prst="ellipse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grpSp>
        <p:nvGrpSpPr>
          <p:cNvPr id="101412" name="Group 36"/>
          <p:cNvGrpSpPr>
            <a:grpSpLocks/>
          </p:cNvGrpSpPr>
          <p:nvPr/>
        </p:nvGrpSpPr>
        <p:grpSpPr bwMode="auto">
          <a:xfrm>
            <a:off x="6275388" y="2732088"/>
            <a:ext cx="1155700" cy="1189037"/>
            <a:chOff x="4166" y="1706"/>
            <a:chExt cx="1252" cy="1252"/>
          </a:xfrm>
        </p:grpSpPr>
        <p:sp>
          <p:nvSpPr>
            <p:cNvPr id="101413" name="Oval 37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01414" name="Oval 38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01415" name="Oval 39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  <p:sp>
          <p:nvSpPr>
            <p:cNvPr id="101416" name="Oval 40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vi-VN"/>
            </a:p>
          </p:txBody>
        </p:sp>
      </p:grpSp>
      <p:grpSp>
        <p:nvGrpSpPr>
          <p:cNvPr id="101417" name="Group 41"/>
          <p:cNvGrpSpPr>
            <a:grpSpLocks/>
          </p:cNvGrpSpPr>
          <p:nvPr/>
        </p:nvGrpSpPr>
        <p:grpSpPr bwMode="auto">
          <a:xfrm rot="3877067">
            <a:off x="2655094" y="4310856"/>
            <a:ext cx="2273300" cy="858838"/>
            <a:chOff x="2290" y="2725"/>
            <a:chExt cx="1832" cy="713"/>
          </a:xfrm>
        </p:grpSpPr>
        <p:grpSp>
          <p:nvGrpSpPr>
            <p:cNvPr id="101418" name="Group 42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101419" name="Freeform 43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20" name="Freeform 4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101421" name="Group 45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101422" name="Freeform 46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23" name="Freeform 47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101424" name="Group 48"/>
          <p:cNvGrpSpPr>
            <a:grpSpLocks/>
          </p:cNvGrpSpPr>
          <p:nvPr/>
        </p:nvGrpSpPr>
        <p:grpSpPr bwMode="auto">
          <a:xfrm>
            <a:off x="2509838" y="2686050"/>
            <a:ext cx="1268412" cy="1308100"/>
            <a:chOff x="2789" y="1625"/>
            <a:chExt cx="907" cy="907"/>
          </a:xfrm>
        </p:grpSpPr>
        <p:sp>
          <p:nvSpPr>
            <p:cNvPr id="101425" name="Oval 49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426" name="Oval 50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427" name="Oval 51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428" name="Oval 52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429" name="Oval 53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1430" name="Group 54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1431" name="Oval 55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32" name="Oval 56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33" name="Oval 57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34" name="Oval 58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101435" name="Group 59"/>
          <p:cNvGrpSpPr>
            <a:grpSpLocks/>
          </p:cNvGrpSpPr>
          <p:nvPr/>
        </p:nvGrpSpPr>
        <p:grpSpPr bwMode="auto">
          <a:xfrm rot="3877067">
            <a:off x="908844" y="4310856"/>
            <a:ext cx="2273300" cy="858838"/>
            <a:chOff x="2290" y="2725"/>
            <a:chExt cx="1832" cy="713"/>
          </a:xfrm>
        </p:grpSpPr>
        <p:grpSp>
          <p:nvGrpSpPr>
            <p:cNvPr id="101436" name="Group 60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101437" name="Freeform 61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38" name="Freeform 62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101439" name="Group 63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101440" name="Freeform 64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>
                  <a:gd name="T0" fmla="*/ 1832 w 1832"/>
                  <a:gd name="T1" fmla="*/ 32 h 408"/>
                  <a:gd name="T2" fmla="*/ 1830 w 1832"/>
                  <a:gd name="T3" fmla="*/ 66 h 408"/>
                  <a:gd name="T4" fmla="*/ 1814 w 1832"/>
                  <a:gd name="T5" fmla="*/ 128 h 408"/>
                  <a:gd name="T6" fmla="*/ 1788 w 1832"/>
                  <a:gd name="T7" fmla="*/ 188 h 408"/>
                  <a:gd name="T8" fmla="*/ 1754 w 1832"/>
                  <a:gd name="T9" fmla="*/ 240 h 408"/>
                  <a:gd name="T10" fmla="*/ 1712 w 1832"/>
                  <a:gd name="T11" fmla="*/ 288 h 408"/>
                  <a:gd name="T12" fmla="*/ 1664 w 1832"/>
                  <a:gd name="T13" fmla="*/ 330 h 408"/>
                  <a:gd name="T14" fmla="*/ 1610 w 1832"/>
                  <a:gd name="T15" fmla="*/ 362 h 408"/>
                  <a:gd name="T16" fmla="*/ 1550 w 1832"/>
                  <a:gd name="T17" fmla="*/ 388 h 408"/>
                  <a:gd name="T18" fmla="*/ 1486 w 1832"/>
                  <a:gd name="T19" fmla="*/ 402 h 408"/>
                  <a:gd name="T20" fmla="*/ 1418 w 1832"/>
                  <a:gd name="T21" fmla="*/ 408 h 408"/>
                  <a:gd name="T22" fmla="*/ 0 w 1832"/>
                  <a:gd name="T23" fmla="*/ 408 h 408"/>
                  <a:gd name="T24" fmla="*/ 0 w 1832"/>
                  <a:gd name="T25" fmla="*/ 0 h 408"/>
                  <a:gd name="T26" fmla="*/ 1832 w 1832"/>
                  <a:gd name="T27" fmla="*/ 0 h 408"/>
                  <a:gd name="T28" fmla="*/ 1832 w 1832"/>
                  <a:gd name="T29" fmla="*/ 32 h 408"/>
                  <a:gd name="T30" fmla="*/ 1832 w 1832"/>
                  <a:gd name="T31" fmla="*/ 32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01441" name="Freeform 65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101442" name="Group 66"/>
          <p:cNvGrpSpPr>
            <a:grpSpLocks/>
          </p:cNvGrpSpPr>
          <p:nvPr/>
        </p:nvGrpSpPr>
        <p:grpSpPr bwMode="auto">
          <a:xfrm>
            <a:off x="762000" y="2686050"/>
            <a:ext cx="1268413" cy="1308100"/>
            <a:chOff x="2789" y="1625"/>
            <a:chExt cx="907" cy="907"/>
          </a:xfrm>
        </p:grpSpPr>
        <p:sp>
          <p:nvSpPr>
            <p:cNvPr id="101443" name="Oval 67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444" name="Oval 68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1445" name="Oval 69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446" name="Oval 70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1447" name="Oval 71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1448" name="Group 72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1449" name="Oval 73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50" name="Oval 74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51" name="Oval 75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1452" name="Oval 76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sp>
        <p:nvSpPr>
          <p:cNvPr id="101453" name="Text Box 77"/>
          <p:cNvSpPr txBox="1">
            <a:spLocks noChangeArrowheads="1"/>
          </p:cNvSpPr>
          <p:nvPr/>
        </p:nvSpPr>
        <p:spPr bwMode="gray">
          <a:xfrm rot="3925970">
            <a:off x="1127125" y="4502150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Your Text</a:t>
            </a:r>
          </a:p>
        </p:txBody>
      </p:sp>
      <p:sp>
        <p:nvSpPr>
          <p:cNvPr id="101454" name="Text Box 78"/>
          <p:cNvSpPr txBox="1">
            <a:spLocks noChangeArrowheads="1"/>
          </p:cNvSpPr>
          <p:nvPr/>
        </p:nvSpPr>
        <p:spPr bwMode="gray">
          <a:xfrm rot="3925970">
            <a:off x="1593057" y="4226719"/>
            <a:ext cx="10017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Your Text</a:t>
            </a:r>
          </a:p>
        </p:txBody>
      </p:sp>
      <p:sp>
        <p:nvSpPr>
          <p:cNvPr id="101455" name="Text Box 79"/>
          <p:cNvSpPr txBox="1">
            <a:spLocks noChangeArrowheads="1"/>
          </p:cNvSpPr>
          <p:nvPr/>
        </p:nvSpPr>
        <p:spPr bwMode="gray">
          <a:xfrm rot="3925970">
            <a:off x="2868613" y="4502150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Your Text</a:t>
            </a:r>
          </a:p>
        </p:txBody>
      </p:sp>
      <p:sp>
        <p:nvSpPr>
          <p:cNvPr id="101456" name="Text Box 80"/>
          <p:cNvSpPr txBox="1">
            <a:spLocks noChangeArrowheads="1"/>
          </p:cNvSpPr>
          <p:nvPr/>
        </p:nvSpPr>
        <p:spPr bwMode="gray">
          <a:xfrm rot="3925970">
            <a:off x="3334544" y="4226719"/>
            <a:ext cx="10017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Your Text</a:t>
            </a:r>
          </a:p>
        </p:txBody>
      </p:sp>
      <p:sp>
        <p:nvSpPr>
          <p:cNvPr id="101457" name="Text Box 81"/>
          <p:cNvSpPr txBox="1">
            <a:spLocks noChangeArrowheads="1"/>
          </p:cNvSpPr>
          <p:nvPr/>
        </p:nvSpPr>
        <p:spPr bwMode="gray">
          <a:xfrm rot="3925970">
            <a:off x="4681538" y="4502150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Your Text</a:t>
            </a:r>
          </a:p>
        </p:txBody>
      </p:sp>
      <p:sp>
        <p:nvSpPr>
          <p:cNvPr id="101458" name="Text Box 82"/>
          <p:cNvSpPr txBox="1">
            <a:spLocks noChangeArrowheads="1"/>
          </p:cNvSpPr>
          <p:nvPr/>
        </p:nvSpPr>
        <p:spPr bwMode="gray">
          <a:xfrm rot="3925970">
            <a:off x="5147469" y="4226719"/>
            <a:ext cx="10017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Your Text</a:t>
            </a:r>
          </a:p>
        </p:txBody>
      </p:sp>
      <p:sp>
        <p:nvSpPr>
          <p:cNvPr id="101459" name="Text Box 83"/>
          <p:cNvSpPr txBox="1">
            <a:spLocks noChangeArrowheads="1"/>
          </p:cNvSpPr>
          <p:nvPr/>
        </p:nvSpPr>
        <p:spPr bwMode="gray">
          <a:xfrm rot="3925970">
            <a:off x="6634163" y="4645025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Your Text</a:t>
            </a:r>
          </a:p>
        </p:txBody>
      </p:sp>
      <p:sp>
        <p:nvSpPr>
          <p:cNvPr id="101460" name="Text Box 84"/>
          <p:cNvSpPr txBox="1">
            <a:spLocks noChangeArrowheads="1"/>
          </p:cNvSpPr>
          <p:nvPr/>
        </p:nvSpPr>
        <p:spPr bwMode="gray">
          <a:xfrm rot="3925970">
            <a:off x="7098507" y="4369594"/>
            <a:ext cx="10017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Your Text</a:t>
            </a:r>
          </a:p>
        </p:txBody>
      </p:sp>
      <p:grpSp>
        <p:nvGrpSpPr>
          <p:cNvPr id="101461" name="Group 85"/>
          <p:cNvGrpSpPr>
            <a:grpSpLocks/>
          </p:cNvGrpSpPr>
          <p:nvPr/>
        </p:nvGrpSpPr>
        <p:grpSpPr bwMode="auto">
          <a:xfrm>
            <a:off x="1069975" y="1828800"/>
            <a:ext cx="6159500" cy="406400"/>
            <a:chOff x="967" y="1152"/>
            <a:chExt cx="3880" cy="256"/>
          </a:xfrm>
        </p:grpSpPr>
        <p:sp>
          <p:nvSpPr>
            <p:cNvPr id="101462" name="Text Box 86"/>
            <p:cNvSpPr txBox="1">
              <a:spLocks noChangeArrowheads="1"/>
            </p:cNvSpPr>
            <p:nvPr/>
          </p:nvSpPr>
          <p:spPr bwMode="gray">
            <a:xfrm>
              <a:off x="967" y="1177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2001</a:t>
              </a:r>
            </a:p>
          </p:txBody>
        </p:sp>
        <p:sp>
          <p:nvSpPr>
            <p:cNvPr id="101463" name="Text Box 87"/>
            <p:cNvSpPr txBox="1">
              <a:spLocks noChangeArrowheads="1"/>
            </p:cNvSpPr>
            <p:nvPr/>
          </p:nvSpPr>
          <p:spPr bwMode="gray">
            <a:xfrm>
              <a:off x="2072" y="1177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2002</a:t>
              </a:r>
            </a:p>
          </p:txBody>
        </p:sp>
        <p:sp>
          <p:nvSpPr>
            <p:cNvPr id="101464" name="Text Box 88"/>
            <p:cNvSpPr txBox="1">
              <a:spLocks noChangeArrowheads="1"/>
            </p:cNvSpPr>
            <p:nvPr/>
          </p:nvSpPr>
          <p:spPr bwMode="gray">
            <a:xfrm>
              <a:off x="3172" y="1177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2003</a:t>
              </a:r>
            </a:p>
          </p:txBody>
        </p:sp>
        <p:sp>
          <p:nvSpPr>
            <p:cNvPr id="101465" name="Text Box 89"/>
            <p:cNvSpPr txBox="1">
              <a:spLocks noChangeArrowheads="1"/>
            </p:cNvSpPr>
            <p:nvPr/>
          </p:nvSpPr>
          <p:spPr bwMode="gray">
            <a:xfrm>
              <a:off x="4275" y="1152"/>
              <a:ext cx="5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solidFill>
                    <a:schemeClr val="tx2"/>
                  </a:solidFill>
                  <a:latin typeface="Verdana" pitchFamily="34" charset="0"/>
                </a:rPr>
                <a:t>2004</a:t>
              </a:r>
            </a:p>
          </p:txBody>
        </p:sp>
        <p:cxnSp>
          <p:nvCxnSpPr>
            <p:cNvPr id="101466" name="AutoShape 90"/>
            <p:cNvCxnSpPr>
              <a:cxnSpLocks noChangeShapeType="1"/>
              <a:stCxn id="101462" idx="3"/>
              <a:endCxn id="101463" idx="1"/>
            </p:cNvCxnSpPr>
            <p:nvPr/>
          </p:nvCxnSpPr>
          <p:spPr bwMode="gray">
            <a:xfrm>
              <a:off x="1451" y="1293"/>
              <a:ext cx="621" cy="0"/>
            </a:xfrm>
            <a:prstGeom prst="straightConnector1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1467" name="AutoShape 91"/>
            <p:cNvCxnSpPr>
              <a:cxnSpLocks noChangeShapeType="1"/>
              <a:stCxn id="101463" idx="3"/>
              <a:endCxn id="101464" idx="1"/>
            </p:cNvCxnSpPr>
            <p:nvPr/>
          </p:nvCxnSpPr>
          <p:spPr bwMode="gray">
            <a:xfrm>
              <a:off x="2556" y="1293"/>
              <a:ext cx="616" cy="0"/>
            </a:xfrm>
            <a:prstGeom prst="straightConnector1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1468" name="AutoShape 92"/>
            <p:cNvCxnSpPr>
              <a:cxnSpLocks noChangeShapeType="1"/>
            </p:cNvCxnSpPr>
            <p:nvPr/>
          </p:nvCxnSpPr>
          <p:spPr bwMode="gray">
            <a:xfrm>
              <a:off x="3656" y="1296"/>
              <a:ext cx="616" cy="0"/>
            </a:xfrm>
            <a:prstGeom prst="straightConnector1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Progress Diagram</a:t>
            </a:r>
          </a:p>
        </p:txBody>
      </p:sp>
      <p:grpSp>
        <p:nvGrpSpPr>
          <p:cNvPr id="102403" name="Group 3"/>
          <p:cNvGrpSpPr>
            <a:grpSpLocks/>
          </p:cNvGrpSpPr>
          <p:nvPr/>
        </p:nvGrpSpPr>
        <p:grpSpPr bwMode="auto">
          <a:xfrm>
            <a:off x="990600" y="2133600"/>
            <a:ext cx="6858000" cy="3429000"/>
            <a:chOff x="528" y="1200"/>
            <a:chExt cx="4752" cy="2352"/>
          </a:xfrm>
        </p:grpSpPr>
        <p:sp>
          <p:nvSpPr>
            <p:cNvPr id="102404" name="AutoShape 4"/>
            <p:cNvSpPr>
              <a:spLocks noChangeArrowheads="1"/>
            </p:cNvSpPr>
            <p:nvPr/>
          </p:nvSpPr>
          <p:spPr bwMode="gray">
            <a:xfrm>
              <a:off x="3504" y="1728"/>
              <a:ext cx="1776" cy="1824"/>
            </a:xfrm>
            <a:prstGeom prst="chevron">
              <a:avLst>
                <a:gd name="adj" fmla="val 1646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405" name="AutoShape 5"/>
            <p:cNvSpPr>
              <a:spLocks noChangeArrowheads="1"/>
            </p:cNvSpPr>
            <p:nvPr/>
          </p:nvSpPr>
          <p:spPr bwMode="gray">
            <a:xfrm>
              <a:off x="2016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406" name="AutoShape 6"/>
            <p:cNvSpPr>
              <a:spLocks noChangeArrowheads="1"/>
            </p:cNvSpPr>
            <p:nvPr/>
          </p:nvSpPr>
          <p:spPr bwMode="gray">
            <a:xfrm>
              <a:off x="528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407" name="AutoShape 7"/>
            <p:cNvSpPr>
              <a:spLocks noChangeArrowheads="1"/>
            </p:cNvSpPr>
            <p:nvPr/>
          </p:nvSpPr>
          <p:spPr bwMode="gray">
            <a:xfrm>
              <a:off x="672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en-US" sz="2000" b="1">
                  <a:solidFill>
                    <a:srgbClr val="FFFFFF"/>
                  </a:solidFill>
                </a:rPr>
                <a:t>Phase 1</a:t>
              </a:r>
            </a:p>
          </p:txBody>
        </p:sp>
        <p:sp>
          <p:nvSpPr>
            <p:cNvPr id="102408" name="AutoShape 8"/>
            <p:cNvSpPr>
              <a:spLocks noChangeArrowheads="1"/>
            </p:cNvSpPr>
            <p:nvPr/>
          </p:nvSpPr>
          <p:spPr bwMode="gray">
            <a:xfrm>
              <a:off x="2133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sz="2000" b="1">
                  <a:solidFill>
                    <a:srgbClr val="FFFFFF"/>
                  </a:solidFill>
                </a:rPr>
                <a:t>Phase 2</a:t>
              </a:r>
            </a:p>
          </p:txBody>
        </p:sp>
        <p:sp>
          <p:nvSpPr>
            <p:cNvPr id="102409" name="AutoShape 9"/>
            <p:cNvSpPr>
              <a:spLocks noChangeArrowheads="1"/>
            </p:cNvSpPr>
            <p:nvPr/>
          </p:nvSpPr>
          <p:spPr bwMode="gray">
            <a:xfrm>
              <a:off x="3600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sz="2000" b="1">
                  <a:solidFill>
                    <a:srgbClr val="FFFFFF"/>
                  </a:solidFill>
                </a:rPr>
                <a:t>Phase 3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Block Diagram</a:t>
            </a:r>
          </a:p>
        </p:txBody>
      </p:sp>
      <p:sp>
        <p:nvSpPr>
          <p:cNvPr id="103427" name="AutoShape 3"/>
          <p:cNvSpPr>
            <a:spLocks noChangeArrowheads="1"/>
          </p:cNvSpPr>
          <p:nvPr/>
        </p:nvSpPr>
        <p:spPr bwMode="auto">
          <a:xfrm>
            <a:off x="6151563" y="3433763"/>
            <a:ext cx="1620837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3428" name="AutoShape 4"/>
          <p:cNvSpPr>
            <a:spLocks noChangeArrowheads="1"/>
          </p:cNvSpPr>
          <p:nvPr/>
        </p:nvSpPr>
        <p:spPr bwMode="auto">
          <a:xfrm>
            <a:off x="4456113" y="3433763"/>
            <a:ext cx="1611312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3429" name="AutoShape 5"/>
          <p:cNvSpPr>
            <a:spLocks noChangeArrowheads="1"/>
          </p:cNvSpPr>
          <p:nvPr/>
        </p:nvSpPr>
        <p:spPr bwMode="auto">
          <a:xfrm>
            <a:off x="2773363" y="3433763"/>
            <a:ext cx="1563687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3430" name="AutoShape 6"/>
          <p:cNvSpPr>
            <a:spLocks noChangeArrowheads="1"/>
          </p:cNvSpPr>
          <p:nvPr/>
        </p:nvSpPr>
        <p:spPr bwMode="auto">
          <a:xfrm>
            <a:off x="1066800" y="3433763"/>
            <a:ext cx="1620838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03431" name="Group 7"/>
          <p:cNvGrpSpPr>
            <a:grpSpLocks/>
          </p:cNvGrpSpPr>
          <p:nvPr/>
        </p:nvGrpSpPr>
        <p:grpSpPr bwMode="auto">
          <a:xfrm>
            <a:off x="1287463" y="2057400"/>
            <a:ext cx="5895975" cy="936625"/>
            <a:chOff x="624" y="1152"/>
            <a:chExt cx="4080" cy="720"/>
          </a:xfrm>
        </p:grpSpPr>
        <p:sp>
          <p:nvSpPr>
            <p:cNvPr id="103432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103433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103434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35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36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37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03438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103439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103440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1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2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3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03444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grpSp>
          <p:nvGrpSpPr>
            <p:cNvPr id="103445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103446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7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8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03449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03450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103451" name="Rectangle 27"/>
          <p:cNvSpPr>
            <a:spLocks noChangeArrowheads="1"/>
          </p:cNvSpPr>
          <p:nvPr/>
        </p:nvSpPr>
        <p:spPr bwMode="gray">
          <a:xfrm>
            <a:off x="1441450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3452" name="Rectangle 28"/>
          <p:cNvSpPr>
            <a:spLocks noChangeArrowheads="1"/>
          </p:cNvSpPr>
          <p:nvPr/>
        </p:nvSpPr>
        <p:spPr bwMode="gray">
          <a:xfrm>
            <a:off x="3136900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3453" name="Rectangle 29"/>
          <p:cNvSpPr>
            <a:spLocks noChangeArrowheads="1"/>
          </p:cNvSpPr>
          <p:nvPr/>
        </p:nvSpPr>
        <p:spPr bwMode="gray">
          <a:xfrm>
            <a:off x="4683125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3454" name="Rectangle 30"/>
          <p:cNvSpPr>
            <a:spLocks noChangeArrowheads="1"/>
          </p:cNvSpPr>
          <p:nvPr/>
        </p:nvSpPr>
        <p:spPr bwMode="gray">
          <a:xfrm>
            <a:off x="6378575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3455" name="Rectangle 31"/>
          <p:cNvSpPr>
            <a:spLocks noChangeArrowheads="1"/>
          </p:cNvSpPr>
          <p:nvPr/>
        </p:nvSpPr>
        <p:spPr bwMode="auto">
          <a:xfrm>
            <a:off x="1447800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103456" name="Rectangle 32"/>
          <p:cNvSpPr>
            <a:spLocks noChangeArrowheads="1"/>
          </p:cNvSpPr>
          <p:nvPr/>
        </p:nvSpPr>
        <p:spPr bwMode="auto">
          <a:xfrm>
            <a:off x="314166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103457" name="Rectangle 33"/>
          <p:cNvSpPr>
            <a:spLocks noChangeArrowheads="1"/>
          </p:cNvSpPr>
          <p:nvPr/>
        </p:nvSpPr>
        <p:spPr bwMode="auto">
          <a:xfrm>
            <a:off x="483711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103458" name="Rectangle 34"/>
          <p:cNvSpPr>
            <a:spLocks noChangeArrowheads="1"/>
          </p:cNvSpPr>
          <p:nvPr/>
        </p:nvSpPr>
        <p:spPr bwMode="auto">
          <a:xfrm>
            <a:off x="653256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TEXT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Table</a:t>
            </a:r>
          </a:p>
        </p:txBody>
      </p:sp>
      <p:graphicFrame>
        <p:nvGraphicFramePr>
          <p:cNvPr id="104517" name="Group 69"/>
          <p:cNvGraphicFramePr>
            <a:graphicFrameLocks noGrp="1"/>
          </p:cNvGraphicFramePr>
          <p:nvPr>
            <p:ph idx="1"/>
          </p:nvPr>
        </p:nvGraphicFramePr>
        <p:xfrm>
          <a:off x="1135063" y="2366963"/>
          <a:ext cx="7040562" cy="3124200"/>
        </p:xfrm>
        <a:graphic>
          <a:graphicData uri="http://schemas.openxmlformats.org/drawingml/2006/table">
            <a:tbl>
              <a:tblPr/>
              <a:tblGrid>
                <a:gridCol w="1587500"/>
                <a:gridCol w="1108075"/>
                <a:gridCol w="1085850"/>
                <a:gridCol w="1084262"/>
                <a:gridCol w="1090613"/>
                <a:gridCol w="1084262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Title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-76200"/>
            <a:ext cx="8229600" cy="1143000"/>
          </a:xfrm>
        </p:spPr>
        <p:txBody>
          <a:bodyPr/>
          <a:lstStyle/>
          <a:p>
            <a:r>
              <a:rPr lang="en-US"/>
              <a:t>3-D Pie Chart</a:t>
            </a:r>
          </a:p>
        </p:txBody>
      </p:sp>
      <p:sp>
        <p:nvSpPr>
          <p:cNvPr id="117764" name="Oval 4"/>
          <p:cNvSpPr>
            <a:spLocks noChangeArrowheads="1"/>
          </p:cNvSpPr>
          <p:nvPr/>
        </p:nvSpPr>
        <p:spPr bwMode="ltGray">
          <a:xfrm>
            <a:off x="2138363" y="4465638"/>
            <a:ext cx="5562600" cy="1325562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rgbClr val="F7F9F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round/>
                <a:headEnd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184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2075" tIns="46038" rIns="92075" bIns="46038" anchor="ctr"/>
          <a:lstStyle/>
          <a:p>
            <a:endParaRPr lang="vi-VN"/>
          </a:p>
        </p:txBody>
      </p:sp>
      <p:sp>
        <p:nvSpPr>
          <p:cNvPr id="117765" name="Oval 5"/>
          <p:cNvSpPr>
            <a:spLocks noChangeArrowheads="1"/>
          </p:cNvSpPr>
          <p:nvPr/>
        </p:nvSpPr>
        <p:spPr bwMode="ltGray">
          <a:xfrm rot="-998297">
            <a:off x="1412875" y="2352675"/>
            <a:ext cx="5762625" cy="3016250"/>
          </a:xfrm>
          <a:prstGeom prst="ellipse">
            <a:avLst/>
          </a:prstGeom>
          <a:gradFill rotWithShape="0">
            <a:gsLst>
              <a:gs pos="0">
                <a:srgbClr val="808080"/>
              </a:gs>
              <a:gs pos="50000">
                <a:srgbClr val="808080">
                  <a:gamma/>
                  <a:tint val="63529"/>
                  <a:invGamma/>
                </a:srgbClr>
              </a:gs>
              <a:gs pos="100000">
                <a:srgbClr val="80808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66" name="Oval 6"/>
          <p:cNvSpPr>
            <a:spLocks noChangeArrowheads="1"/>
          </p:cNvSpPr>
          <p:nvPr/>
        </p:nvSpPr>
        <p:spPr bwMode="ltGray">
          <a:xfrm rot="-998297">
            <a:off x="1470025" y="2190750"/>
            <a:ext cx="5562600" cy="2922588"/>
          </a:xfrm>
          <a:prstGeom prst="ellipse">
            <a:avLst/>
          </a:prstGeom>
          <a:gradFill rotWithShape="1">
            <a:gsLst>
              <a:gs pos="0">
                <a:srgbClr val="2791BB"/>
              </a:gs>
              <a:gs pos="100000">
                <a:srgbClr val="2791BB">
                  <a:gamma/>
                  <a:shade val="0"/>
                  <a:invGamma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67" name="Arc 7"/>
          <p:cNvSpPr>
            <a:spLocks/>
          </p:cNvSpPr>
          <p:nvPr/>
        </p:nvSpPr>
        <p:spPr bwMode="gray">
          <a:xfrm rot="-998297">
            <a:off x="4125913" y="2079625"/>
            <a:ext cx="2849562" cy="1966913"/>
          </a:xfrm>
          <a:custGeom>
            <a:avLst/>
            <a:gdLst>
              <a:gd name="G0" fmla="+- 0 0 0"/>
              <a:gd name="G1" fmla="+- 17105 0 0"/>
              <a:gd name="G2" fmla="+- 21600 0 0"/>
              <a:gd name="T0" fmla="*/ 13190 w 21600"/>
              <a:gd name="T1" fmla="*/ 0 h 29046"/>
              <a:gd name="T2" fmla="*/ 17999 w 21600"/>
              <a:gd name="T3" fmla="*/ 29046 h 29046"/>
              <a:gd name="T4" fmla="*/ 0 w 21600"/>
              <a:gd name="T5" fmla="*/ 17105 h 290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9046" fill="none" extrusionOk="0">
                <a:moveTo>
                  <a:pt x="13190" y="-1"/>
                </a:moveTo>
                <a:cubicBezTo>
                  <a:pt x="18493" y="4089"/>
                  <a:pt x="21600" y="10407"/>
                  <a:pt x="21600" y="17105"/>
                </a:cubicBezTo>
                <a:cubicBezTo>
                  <a:pt x="21600" y="21352"/>
                  <a:pt x="20347" y="25506"/>
                  <a:pt x="17999" y="29046"/>
                </a:cubicBezTo>
              </a:path>
              <a:path w="21600" h="29046" stroke="0" extrusionOk="0">
                <a:moveTo>
                  <a:pt x="13190" y="-1"/>
                </a:moveTo>
                <a:cubicBezTo>
                  <a:pt x="18493" y="4089"/>
                  <a:pt x="21600" y="10407"/>
                  <a:pt x="21600" y="17105"/>
                </a:cubicBezTo>
                <a:cubicBezTo>
                  <a:pt x="21600" y="21352"/>
                  <a:pt x="20347" y="25506"/>
                  <a:pt x="17999" y="29046"/>
                </a:cubicBezTo>
                <a:lnTo>
                  <a:pt x="0" y="17105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3529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68" name="Arc 8"/>
          <p:cNvSpPr>
            <a:spLocks/>
          </p:cNvSpPr>
          <p:nvPr/>
        </p:nvSpPr>
        <p:spPr bwMode="gray">
          <a:xfrm rot="20601703" flipH="1">
            <a:off x="1714500" y="3954463"/>
            <a:ext cx="3281363" cy="1476375"/>
          </a:xfrm>
          <a:custGeom>
            <a:avLst/>
            <a:gdLst>
              <a:gd name="G0" fmla="+- 3659 0 0"/>
              <a:gd name="G1" fmla="+- 0 0 0"/>
              <a:gd name="G2" fmla="+- 21600 0 0"/>
              <a:gd name="T0" fmla="*/ 25114 w 25114"/>
              <a:gd name="T1" fmla="*/ 2497 h 21600"/>
              <a:gd name="T2" fmla="*/ 0 w 25114"/>
              <a:gd name="T3" fmla="*/ 21288 h 21600"/>
              <a:gd name="T4" fmla="*/ 3659 w 2511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114" h="21600" fill="none" extrusionOk="0">
                <a:moveTo>
                  <a:pt x="25114" y="2497"/>
                </a:moveTo>
                <a:cubicBezTo>
                  <a:pt x="23846" y="13386"/>
                  <a:pt x="14622" y="21599"/>
                  <a:pt x="3659" y="21599"/>
                </a:cubicBezTo>
                <a:cubicBezTo>
                  <a:pt x="2432" y="21599"/>
                  <a:pt x="1208" y="21495"/>
                  <a:pt x="0" y="21287"/>
                </a:cubicBezTo>
              </a:path>
              <a:path w="25114" h="21600" stroke="0" extrusionOk="0">
                <a:moveTo>
                  <a:pt x="25114" y="2497"/>
                </a:moveTo>
                <a:cubicBezTo>
                  <a:pt x="23846" y="13386"/>
                  <a:pt x="14622" y="21599"/>
                  <a:pt x="3659" y="21599"/>
                </a:cubicBezTo>
                <a:cubicBezTo>
                  <a:pt x="2432" y="21599"/>
                  <a:pt x="1208" y="21495"/>
                  <a:pt x="0" y="21287"/>
                </a:cubicBezTo>
                <a:lnTo>
                  <a:pt x="3659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69" name="Arc 9"/>
          <p:cNvSpPr>
            <a:spLocks/>
          </p:cNvSpPr>
          <p:nvPr/>
        </p:nvSpPr>
        <p:spPr bwMode="gray">
          <a:xfrm rot="-998297">
            <a:off x="2722563" y="2125663"/>
            <a:ext cx="3228975" cy="1417637"/>
          </a:xfrm>
          <a:custGeom>
            <a:avLst/>
            <a:gdLst>
              <a:gd name="G0" fmla="+- 9843 0 0"/>
              <a:gd name="G1" fmla="+- 21600 0 0"/>
              <a:gd name="G2" fmla="+- 21600 0 0"/>
              <a:gd name="T0" fmla="*/ 0 w 24549"/>
              <a:gd name="T1" fmla="*/ 2373 h 21600"/>
              <a:gd name="T2" fmla="*/ 24549 w 24549"/>
              <a:gd name="T3" fmla="*/ 5780 h 21600"/>
              <a:gd name="T4" fmla="*/ 9843 w 2454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549" h="21600" fill="none" extrusionOk="0">
                <a:moveTo>
                  <a:pt x="0" y="2373"/>
                </a:moveTo>
                <a:cubicBezTo>
                  <a:pt x="3046" y="813"/>
                  <a:pt x="6420" y="0"/>
                  <a:pt x="9843" y="0"/>
                </a:cubicBezTo>
                <a:cubicBezTo>
                  <a:pt x="15299" y="0"/>
                  <a:pt x="20553" y="2064"/>
                  <a:pt x="24549" y="5779"/>
                </a:cubicBezTo>
              </a:path>
              <a:path w="24549" h="21600" stroke="0" extrusionOk="0">
                <a:moveTo>
                  <a:pt x="0" y="2373"/>
                </a:moveTo>
                <a:cubicBezTo>
                  <a:pt x="3046" y="813"/>
                  <a:pt x="6420" y="0"/>
                  <a:pt x="9843" y="0"/>
                </a:cubicBezTo>
                <a:cubicBezTo>
                  <a:pt x="15299" y="0"/>
                  <a:pt x="20553" y="2064"/>
                  <a:pt x="24549" y="5779"/>
                </a:cubicBezTo>
                <a:lnTo>
                  <a:pt x="9843" y="2160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42353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70" name="Arc 10"/>
          <p:cNvSpPr>
            <a:spLocks/>
          </p:cNvSpPr>
          <p:nvPr/>
        </p:nvSpPr>
        <p:spPr bwMode="gray">
          <a:xfrm rot="20601703" flipH="1">
            <a:off x="1371600" y="2719388"/>
            <a:ext cx="2851150" cy="2066925"/>
          </a:xfrm>
          <a:custGeom>
            <a:avLst/>
            <a:gdLst>
              <a:gd name="G0" fmla="+- 0 0 0"/>
              <a:gd name="G1" fmla="+- 19945 0 0"/>
              <a:gd name="G2" fmla="+- 21600 0 0"/>
              <a:gd name="T0" fmla="*/ 8292 w 21600"/>
              <a:gd name="T1" fmla="*/ 0 h 30468"/>
              <a:gd name="T2" fmla="*/ 18863 w 21600"/>
              <a:gd name="T3" fmla="*/ 30468 h 30468"/>
              <a:gd name="T4" fmla="*/ 0 w 21600"/>
              <a:gd name="T5" fmla="*/ 19945 h 30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0468" fill="none" extrusionOk="0">
                <a:moveTo>
                  <a:pt x="8291" y="0"/>
                </a:moveTo>
                <a:cubicBezTo>
                  <a:pt x="16349" y="3349"/>
                  <a:pt x="21600" y="11218"/>
                  <a:pt x="21600" y="19945"/>
                </a:cubicBezTo>
                <a:cubicBezTo>
                  <a:pt x="21600" y="23628"/>
                  <a:pt x="20657" y="27251"/>
                  <a:pt x="18863" y="30468"/>
                </a:cubicBezTo>
              </a:path>
              <a:path w="21600" h="30468" stroke="0" extrusionOk="0">
                <a:moveTo>
                  <a:pt x="8291" y="0"/>
                </a:moveTo>
                <a:cubicBezTo>
                  <a:pt x="16349" y="3349"/>
                  <a:pt x="21600" y="11218"/>
                  <a:pt x="21600" y="19945"/>
                </a:cubicBezTo>
                <a:cubicBezTo>
                  <a:pt x="21600" y="23628"/>
                  <a:pt x="20657" y="27251"/>
                  <a:pt x="18863" y="30468"/>
                </a:cubicBezTo>
                <a:lnTo>
                  <a:pt x="0" y="19945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71" name="Oval 11"/>
          <p:cNvSpPr>
            <a:spLocks noChangeArrowheads="1"/>
          </p:cNvSpPr>
          <p:nvPr/>
        </p:nvSpPr>
        <p:spPr bwMode="white">
          <a:xfrm rot="-998297">
            <a:off x="2930525" y="2905125"/>
            <a:ext cx="2695575" cy="1339850"/>
          </a:xfrm>
          <a:prstGeom prst="ellipse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tint val="24314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72" name="Text Box 12"/>
          <p:cNvSpPr txBox="1">
            <a:spLocks noChangeArrowheads="1"/>
          </p:cNvSpPr>
          <p:nvPr/>
        </p:nvSpPr>
        <p:spPr bwMode="white">
          <a:xfrm>
            <a:off x="1871663" y="3584575"/>
            <a:ext cx="91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Text1</a:t>
            </a:r>
          </a:p>
        </p:txBody>
      </p:sp>
      <p:sp>
        <p:nvSpPr>
          <p:cNvPr id="117773" name="Text Box 13"/>
          <p:cNvSpPr txBox="1">
            <a:spLocks noChangeArrowheads="1"/>
          </p:cNvSpPr>
          <p:nvPr/>
        </p:nvSpPr>
        <p:spPr bwMode="white">
          <a:xfrm>
            <a:off x="3776663" y="2365375"/>
            <a:ext cx="91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Text2</a:t>
            </a:r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white">
          <a:xfrm>
            <a:off x="5605463" y="2670175"/>
            <a:ext cx="91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Text3</a:t>
            </a:r>
          </a:p>
        </p:txBody>
      </p:sp>
      <p:sp>
        <p:nvSpPr>
          <p:cNvPr id="117775" name="Text Box 15"/>
          <p:cNvSpPr txBox="1">
            <a:spLocks noChangeArrowheads="1"/>
          </p:cNvSpPr>
          <p:nvPr/>
        </p:nvSpPr>
        <p:spPr bwMode="white">
          <a:xfrm>
            <a:off x="3090863" y="4575175"/>
            <a:ext cx="91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Text5</a:t>
            </a:r>
          </a:p>
        </p:txBody>
      </p:sp>
      <p:sp>
        <p:nvSpPr>
          <p:cNvPr id="117776" name="Freeform 16"/>
          <p:cNvSpPr>
            <a:spLocks/>
          </p:cNvSpPr>
          <p:nvPr/>
        </p:nvSpPr>
        <p:spPr bwMode="gray">
          <a:xfrm>
            <a:off x="4394200" y="4178300"/>
            <a:ext cx="863600" cy="1079500"/>
          </a:xfrm>
          <a:custGeom>
            <a:avLst/>
            <a:gdLst>
              <a:gd name="T0" fmla="*/ 0 w 544"/>
              <a:gd name="T1" fmla="*/ 16 h 680"/>
              <a:gd name="T2" fmla="*/ 256 w 544"/>
              <a:gd name="T3" fmla="*/ 528 h 680"/>
              <a:gd name="T4" fmla="*/ 264 w 544"/>
              <a:gd name="T5" fmla="*/ 680 h 680"/>
              <a:gd name="T6" fmla="*/ 448 w 544"/>
              <a:gd name="T7" fmla="*/ 624 h 680"/>
              <a:gd name="T8" fmla="*/ 544 w 544"/>
              <a:gd name="T9" fmla="*/ 576 h 680"/>
              <a:gd name="T10" fmla="*/ 112 w 544"/>
              <a:gd name="T11" fmla="*/ 0 h 680"/>
              <a:gd name="T12" fmla="*/ 0 w 544"/>
              <a:gd name="T13" fmla="*/ 16 h 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" h="680">
                <a:moveTo>
                  <a:pt x="0" y="16"/>
                </a:moveTo>
                <a:lnTo>
                  <a:pt x="256" y="528"/>
                </a:lnTo>
                <a:lnTo>
                  <a:pt x="264" y="680"/>
                </a:lnTo>
                <a:lnTo>
                  <a:pt x="448" y="624"/>
                </a:lnTo>
                <a:lnTo>
                  <a:pt x="544" y="576"/>
                </a:lnTo>
                <a:lnTo>
                  <a:pt x="112" y="0"/>
                </a:lnTo>
                <a:lnTo>
                  <a:pt x="0" y="16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alpha val="19000"/>
                </a:schemeClr>
              </a:gs>
              <a:gs pos="100000">
                <a:schemeClr val="hlink">
                  <a:gamma/>
                  <a:tint val="6666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77" name="Freeform 17"/>
          <p:cNvSpPr>
            <a:spLocks/>
          </p:cNvSpPr>
          <p:nvPr/>
        </p:nvSpPr>
        <p:spPr bwMode="gray">
          <a:xfrm>
            <a:off x="5356225" y="3506788"/>
            <a:ext cx="1773238" cy="1776412"/>
          </a:xfrm>
          <a:custGeom>
            <a:avLst/>
            <a:gdLst>
              <a:gd name="T0" fmla="*/ 21 w 1117"/>
              <a:gd name="T1" fmla="*/ 888 h 1119"/>
              <a:gd name="T2" fmla="*/ 1117 w 1117"/>
              <a:gd name="T3" fmla="*/ 0 h 1119"/>
              <a:gd name="T4" fmla="*/ 1093 w 1117"/>
              <a:gd name="T5" fmla="*/ 256 h 1119"/>
              <a:gd name="T6" fmla="*/ 717 w 1117"/>
              <a:gd name="T7" fmla="*/ 704 h 1119"/>
              <a:gd name="T8" fmla="*/ 17 w 1117"/>
              <a:gd name="T9" fmla="*/ 1119 h 1119"/>
              <a:gd name="T10" fmla="*/ 21 w 1117"/>
              <a:gd name="T11" fmla="*/ 888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7" h="1119">
                <a:moveTo>
                  <a:pt x="21" y="888"/>
                </a:moveTo>
                <a:lnTo>
                  <a:pt x="1117" y="0"/>
                </a:lnTo>
                <a:lnTo>
                  <a:pt x="1093" y="256"/>
                </a:lnTo>
                <a:cubicBezTo>
                  <a:pt x="1026" y="373"/>
                  <a:pt x="896" y="560"/>
                  <a:pt x="717" y="704"/>
                </a:cubicBezTo>
                <a:cubicBezTo>
                  <a:pt x="538" y="848"/>
                  <a:pt x="133" y="1088"/>
                  <a:pt x="17" y="1119"/>
                </a:cubicBezTo>
                <a:cubicBezTo>
                  <a:pt x="0" y="1037"/>
                  <a:pt x="21" y="888"/>
                  <a:pt x="21" y="888"/>
                </a:cubicBezTo>
                <a:close/>
              </a:path>
            </a:pathLst>
          </a:custGeom>
          <a:gradFill rotWithShape="0">
            <a:gsLst>
              <a:gs pos="0">
                <a:schemeClr val="folHlink">
                  <a:gamma/>
                  <a:tint val="72549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vi-VN"/>
          </a:p>
        </p:txBody>
      </p:sp>
      <p:sp>
        <p:nvSpPr>
          <p:cNvPr id="117778" name="Arc 18"/>
          <p:cNvSpPr>
            <a:spLocks/>
          </p:cNvSpPr>
          <p:nvPr/>
        </p:nvSpPr>
        <p:spPr bwMode="gray">
          <a:xfrm rot="-1060795">
            <a:off x="4419600" y="2895600"/>
            <a:ext cx="2728913" cy="1858963"/>
          </a:xfrm>
          <a:custGeom>
            <a:avLst/>
            <a:gdLst>
              <a:gd name="G0" fmla="+- 0 0 0"/>
              <a:gd name="G1" fmla="+- 0 0 0"/>
              <a:gd name="G2" fmla="+- 21600 0 0"/>
              <a:gd name="T0" fmla="*/ 18016 w 18016"/>
              <a:gd name="T1" fmla="*/ 11915 h 21282"/>
              <a:gd name="T2" fmla="*/ 3695 w 18016"/>
              <a:gd name="T3" fmla="*/ 21282 h 21282"/>
              <a:gd name="T4" fmla="*/ 0 w 18016"/>
              <a:gd name="T5" fmla="*/ 0 h 2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016" h="21282" fill="none" extrusionOk="0">
                <a:moveTo>
                  <a:pt x="18016" y="11915"/>
                </a:moveTo>
                <a:cubicBezTo>
                  <a:pt x="14735" y="16875"/>
                  <a:pt x="9554" y="20264"/>
                  <a:pt x="3694" y="21281"/>
                </a:cubicBezTo>
              </a:path>
              <a:path w="18016" h="21282" stroke="0" extrusionOk="0">
                <a:moveTo>
                  <a:pt x="18016" y="11915"/>
                </a:moveTo>
                <a:cubicBezTo>
                  <a:pt x="14735" y="16875"/>
                  <a:pt x="9554" y="20264"/>
                  <a:pt x="3694" y="21281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57647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79" name="Freeform 19"/>
          <p:cNvSpPr>
            <a:spLocks/>
          </p:cNvSpPr>
          <p:nvPr/>
        </p:nvSpPr>
        <p:spPr bwMode="gray">
          <a:xfrm>
            <a:off x="4491038" y="3983038"/>
            <a:ext cx="923925" cy="1311275"/>
          </a:xfrm>
          <a:custGeom>
            <a:avLst/>
            <a:gdLst>
              <a:gd name="T0" fmla="*/ 582 w 582"/>
              <a:gd name="T1" fmla="*/ 572 h 826"/>
              <a:gd name="T2" fmla="*/ 562 w 582"/>
              <a:gd name="T3" fmla="*/ 826 h 826"/>
              <a:gd name="T4" fmla="*/ 0 w 582"/>
              <a:gd name="T5" fmla="*/ 42 h 826"/>
              <a:gd name="T6" fmla="*/ 90 w 582"/>
              <a:gd name="T7" fmla="*/ 0 h 826"/>
              <a:gd name="T8" fmla="*/ 582 w 582"/>
              <a:gd name="T9" fmla="*/ 572 h 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2" h="826">
                <a:moveTo>
                  <a:pt x="582" y="572"/>
                </a:moveTo>
                <a:lnTo>
                  <a:pt x="562" y="826"/>
                </a:lnTo>
                <a:lnTo>
                  <a:pt x="0" y="42"/>
                </a:lnTo>
                <a:lnTo>
                  <a:pt x="90" y="0"/>
                </a:lnTo>
                <a:lnTo>
                  <a:pt x="582" y="572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vi-VN"/>
          </a:p>
        </p:txBody>
      </p:sp>
      <p:sp>
        <p:nvSpPr>
          <p:cNvPr id="117780" name="Oval 20"/>
          <p:cNvSpPr>
            <a:spLocks noChangeArrowheads="1"/>
          </p:cNvSpPr>
          <p:nvPr/>
        </p:nvSpPr>
        <p:spPr bwMode="white">
          <a:xfrm rot="-998297">
            <a:off x="3032125" y="3157538"/>
            <a:ext cx="2586038" cy="1090612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781" name="Text Box 21"/>
          <p:cNvSpPr txBox="1">
            <a:spLocks noChangeArrowheads="1"/>
          </p:cNvSpPr>
          <p:nvPr/>
        </p:nvSpPr>
        <p:spPr bwMode="white">
          <a:xfrm>
            <a:off x="5334000" y="3900488"/>
            <a:ext cx="911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  <a:latin typeface="Verdana" pitchFamily="34" charset="0"/>
              </a:rPr>
              <a:t>Text4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Marketing Diagram</a:t>
            </a:r>
          </a:p>
        </p:txBody>
      </p:sp>
      <p:sp>
        <p:nvSpPr>
          <p:cNvPr id="116739" name="AutoShape 3"/>
          <p:cNvSpPr>
            <a:spLocks noChangeArrowheads="1"/>
          </p:cNvSpPr>
          <p:nvPr/>
        </p:nvSpPr>
        <p:spPr bwMode="gray">
          <a:xfrm>
            <a:off x="1693863" y="2695575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rgbClr val="F7F9F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740" name="AutoShape 4"/>
          <p:cNvSpPr>
            <a:spLocks noChangeArrowheads="1"/>
          </p:cNvSpPr>
          <p:nvPr/>
        </p:nvSpPr>
        <p:spPr bwMode="gray">
          <a:xfrm>
            <a:off x="1676400" y="19050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en-US" sz="2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Add Your Text</a:t>
            </a:r>
            <a:endParaRPr lang="en-US"/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3413125" y="3302000"/>
            <a:ext cx="2292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>
                <a:solidFill>
                  <a:schemeClr val="tx2"/>
                </a:solidFill>
              </a:rPr>
              <a:t>Add Your Title here</a:t>
            </a:r>
            <a:endParaRPr lang="en-US">
              <a:solidFill>
                <a:schemeClr val="tx2"/>
              </a:solidFill>
            </a:endParaRPr>
          </a:p>
        </p:txBody>
      </p:sp>
      <p:grpSp>
        <p:nvGrpSpPr>
          <p:cNvPr id="116796" name="Group 60"/>
          <p:cNvGrpSpPr>
            <a:grpSpLocks/>
          </p:cNvGrpSpPr>
          <p:nvPr/>
        </p:nvGrpSpPr>
        <p:grpSpPr bwMode="auto">
          <a:xfrm>
            <a:off x="6781800" y="4481513"/>
            <a:ext cx="1544638" cy="1766887"/>
            <a:chOff x="4272" y="2823"/>
            <a:chExt cx="973" cy="1113"/>
          </a:xfrm>
        </p:grpSpPr>
        <p:sp>
          <p:nvSpPr>
            <p:cNvPr id="116781" name="Oval 45"/>
            <p:cNvSpPr>
              <a:spLocks noChangeArrowheads="1"/>
            </p:cNvSpPr>
            <p:nvPr/>
          </p:nvSpPr>
          <p:spPr bwMode="gray">
            <a:xfrm>
              <a:off x="4368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116765" name="Oval 29"/>
            <p:cNvSpPr>
              <a:spLocks noChangeArrowheads="1"/>
            </p:cNvSpPr>
            <p:nvPr/>
          </p:nvSpPr>
          <p:spPr bwMode="gray">
            <a:xfrm>
              <a:off x="4272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66" name="Oval 30"/>
            <p:cNvSpPr>
              <a:spLocks noChangeArrowheads="1"/>
            </p:cNvSpPr>
            <p:nvPr/>
          </p:nvSpPr>
          <p:spPr bwMode="gray">
            <a:xfrm>
              <a:off x="4293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85001"/>
                  </a:schemeClr>
                </a:gs>
                <a:gs pos="100000">
                  <a:schemeClr val="fol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67" name="Oval 31"/>
            <p:cNvSpPr>
              <a:spLocks noChangeArrowheads="1"/>
            </p:cNvSpPr>
            <p:nvPr/>
          </p:nvSpPr>
          <p:spPr bwMode="gray">
            <a:xfrm>
              <a:off x="4329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116768" name="Picture 32" descr="Picture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4293" y="2880"/>
              <a:ext cx="616" cy="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6769" name="Text Box 33"/>
            <p:cNvSpPr txBox="1">
              <a:spLocks noChangeArrowheads="1"/>
            </p:cNvSpPr>
            <p:nvPr/>
          </p:nvSpPr>
          <p:spPr bwMode="gray">
            <a:xfrm>
              <a:off x="4461" y="3213"/>
              <a:ext cx="57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b="1">
                  <a:solidFill>
                    <a:srgbClr val="FFFFFF"/>
                  </a:solidFill>
                  <a:latin typeface="Verdana" pitchFamily="34" charset="0"/>
                </a:rPr>
                <a:t>Text1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6795" name="Group 59"/>
          <p:cNvGrpSpPr>
            <a:grpSpLocks/>
          </p:cNvGrpSpPr>
          <p:nvPr/>
        </p:nvGrpSpPr>
        <p:grpSpPr bwMode="auto">
          <a:xfrm>
            <a:off x="4800600" y="4481513"/>
            <a:ext cx="1544638" cy="1766887"/>
            <a:chOff x="3024" y="2823"/>
            <a:chExt cx="973" cy="1113"/>
          </a:xfrm>
        </p:grpSpPr>
        <p:sp>
          <p:nvSpPr>
            <p:cNvPr id="116786" name="Oval 50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116758" name="Oval 22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59" name="Oval 23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60" name="Oval 24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116761" name="Picture 25" descr="Picture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6762" name="Text Box 26"/>
            <p:cNvSpPr txBox="1">
              <a:spLocks noChangeArrowheads="1"/>
            </p:cNvSpPr>
            <p:nvPr/>
          </p:nvSpPr>
          <p:spPr bwMode="gray">
            <a:xfrm>
              <a:off x="3213" y="3213"/>
              <a:ext cx="57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b="1">
                  <a:solidFill>
                    <a:srgbClr val="FFFFFF"/>
                  </a:solidFill>
                  <a:latin typeface="Verdana" pitchFamily="34" charset="0"/>
                </a:rPr>
                <a:t>Text1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6794" name="Group 58"/>
          <p:cNvGrpSpPr>
            <a:grpSpLocks/>
          </p:cNvGrpSpPr>
          <p:nvPr/>
        </p:nvGrpSpPr>
        <p:grpSpPr bwMode="auto">
          <a:xfrm>
            <a:off x="2819400" y="4481513"/>
            <a:ext cx="1544638" cy="1766887"/>
            <a:chOff x="1776" y="2823"/>
            <a:chExt cx="973" cy="1113"/>
          </a:xfrm>
        </p:grpSpPr>
        <p:sp>
          <p:nvSpPr>
            <p:cNvPr id="116787" name="Oval 5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116751" name="Oval 15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52" name="Oval 16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53" name="Oval 17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116754" name="Picture 18" descr="Picture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6755" name="Text Box 19"/>
            <p:cNvSpPr txBox="1">
              <a:spLocks noChangeArrowheads="1"/>
            </p:cNvSpPr>
            <p:nvPr/>
          </p:nvSpPr>
          <p:spPr bwMode="gray">
            <a:xfrm>
              <a:off x="1965" y="3213"/>
              <a:ext cx="57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b="1">
                  <a:solidFill>
                    <a:srgbClr val="FFFFFF"/>
                  </a:solidFill>
                  <a:latin typeface="Verdana" pitchFamily="34" charset="0"/>
                </a:rPr>
                <a:t>Text1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6793" name="Group 57"/>
          <p:cNvGrpSpPr>
            <a:grpSpLocks/>
          </p:cNvGrpSpPr>
          <p:nvPr/>
        </p:nvGrpSpPr>
        <p:grpSpPr bwMode="auto">
          <a:xfrm>
            <a:off x="881063" y="4481513"/>
            <a:ext cx="1544637" cy="1766887"/>
            <a:chOff x="555" y="2823"/>
            <a:chExt cx="973" cy="1113"/>
          </a:xfrm>
        </p:grpSpPr>
        <p:sp>
          <p:nvSpPr>
            <p:cNvPr id="116788" name="Oval 52"/>
            <p:cNvSpPr>
              <a:spLocks noChangeArrowheads="1"/>
            </p:cNvSpPr>
            <p:nvPr/>
          </p:nvSpPr>
          <p:spPr bwMode="gray">
            <a:xfrm>
              <a:off x="624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8FAF4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/>
            </a:p>
          </p:txBody>
        </p:sp>
        <p:sp>
          <p:nvSpPr>
            <p:cNvPr id="116744" name="Oval 8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45" name="Oval 9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85001"/>
                  </a:schemeClr>
                </a:gs>
                <a:gs pos="100000">
                  <a:schemeClr val="accent2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746" name="Oval 10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116747" name="Picture 11" descr="Picture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76" y="2880"/>
              <a:ext cx="616" cy="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6748" name="Text Box 12"/>
            <p:cNvSpPr txBox="1">
              <a:spLocks noChangeArrowheads="1"/>
            </p:cNvSpPr>
            <p:nvPr/>
          </p:nvSpPr>
          <p:spPr bwMode="gray">
            <a:xfrm>
              <a:off x="744" y="3213"/>
              <a:ext cx="57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b="1">
                  <a:solidFill>
                    <a:srgbClr val="FFFFFF"/>
                  </a:solidFill>
                  <a:latin typeface="Verdana" pitchFamily="34" charset="0"/>
                </a:rPr>
                <a:t>Text1</a:t>
              </a:r>
              <a:endParaRPr 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23888" y="5376863"/>
            <a:ext cx="5167312" cy="41433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800">
                <a:solidFill>
                  <a:schemeClr val="accent1"/>
                </a:solidFill>
              </a:rPr>
              <a:t>www.themegallery.com </a:t>
            </a:r>
          </a:p>
        </p:txBody>
      </p:sp>
      <p:sp>
        <p:nvSpPr>
          <p:cNvPr id="107523" name="WordArt 3"/>
          <p:cNvSpPr>
            <a:spLocks noChangeArrowheads="1" noChangeShapeType="1" noTextEdit="1"/>
          </p:cNvSpPr>
          <p:nvPr/>
        </p:nvSpPr>
        <p:spPr bwMode="gray">
          <a:xfrm>
            <a:off x="582613" y="4419600"/>
            <a:ext cx="4802187" cy="8001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vi-VN" sz="5400" b="1" kern="1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107763" dir="2700000" algn="ctr" rotWithShape="0">
                    <a:srgbClr val="B2B2B2">
                      <a:alpha val="50000"/>
                    </a:srgbClr>
                  </a:outerShdw>
                </a:effectLst>
                <a:latin typeface="Verdana"/>
              </a:rPr>
              <a:t>Thank You 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plate 032">
  <a:themeElements>
    <a:clrScheme name="sample 3">
      <a:dk1>
        <a:srgbClr val="335338"/>
      </a:dk1>
      <a:lt1>
        <a:srgbClr val="D7E4BE"/>
      </a:lt1>
      <a:dk2>
        <a:srgbClr val="000066"/>
      </a:dk2>
      <a:lt2>
        <a:srgbClr val="B2B2B2"/>
      </a:lt2>
      <a:accent1>
        <a:srgbClr val="2F86B1"/>
      </a:accent1>
      <a:accent2>
        <a:srgbClr val="D2761A"/>
      </a:accent2>
      <a:accent3>
        <a:srgbClr val="E8EFDB"/>
      </a:accent3>
      <a:accent4>
        <a:srgbClr val="2A462E"/>
      </a:accent4>
      <a:accent5>
        <a:srgbClr val="ADC3D5"/>
      </a:accent5>
      <a:accent6>
        <a:srgbClr val="BE6A16"/>
      </a:accent6>
      <a:hlink>
        <a:srgbClr val="368463"/>
      </a:hlink>
      <a:folHlink>
        <a:srgbClr val="481EC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A3E86"/>
        </a:dk1>
        <a:lt1>
          <a:srgbClr val="C1CFDD"/>
        </a:lt1>
        <a:dk2>
          <a:srgbClr val="000000"/>
        </a:dk2>
        <a:lt2>
          <a:srgbClr val="B2B2B2"/>
        </a:lt2>
        <a:accent1>
          <a:srgbClr val="4AAAC0"/>
        </a:accent1>
        <a:accent2>
          <a:srgbClr val="6600FF"/>
        </a:accent2>
        <a:accent3>
          <a:srgbClr val="DDE4EB"/>
        </a:accent3>
        <a:accent4>
          <a:srgbClr val="143472"/>
        </a:accent4>
        <a:accent5>
          <a:srgbClr val="B1D2DC"/>
        </a:accent5>
        <a:accent6>
          <a:srgbClr val="5C00E7"/>
        </a:accent6>
        <a:hlink>
          <a:srgbClr val="0066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B166E"/>
        </a:dk1>
        <a:lt1>
          <a:srgbClr val="AADBFC"/>
        </a:lt1>
        <a:dk2>
          <a:srgbClr val="003366"/>
        </a:dk2>
        <a:lt2>
          <a:srgbClr val="B2B2B2"/>
        </a:lt2>
        <a:accent1>
          <a:srgbClr val="19B17B"/>
        </a:accent1>
        <a:accent2>
          <a:srgbClr val="E57B1B"/>
        </a:accent2>
        <a:accent3>
          <a:srgbClr val="D2EAFD"/>
        </a:accent3>
        <a:accent4>
          <a:srgbClr val="23115D"/>
        </a:accent4>
        <a:accent5>
          <a:srgbClr val="ABD5BF"/>
        </a:accent5>
        <a:accent6>
          <a:srgbClr val="CF6F17"/>
        </a:accent6>
        <a:hlink>
          <a:srgbClr val="0066CC"/>
        </a:hlink>
        <a:folHlink>
          <a:srgbClr val="8C71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335338"/>
        </a:dk1>
        <a:lt1>
          <a:srgbClr val="D7E4BE"/>
        </a:lt1>
        <a:dk2>
          <a:srgbClr val="000066"/>
        </a:dk2>
        <a:lt2>
          <a:srgbClr val="B2B2B2"/>
        </a:lt2>
        <a:accent1>
          <a:srgbClr val="2F86B1"/>
        </a:accent1>
        <a:accent2>
          <a:srgbClr val="D2761A"/>
        </a:accent2>
        <a:accent3>
          <a:srgbClr val="E8EFDB"/>
        </a:accent3>
        <a:accent4>
          <a:srgbClr val="2A462E"/>
        </a:accent4>
        <a:accent5>
          <a:srgbClr val="ADC3D5"/>
        </a:accent5>
        <a:accent6>
          <a:srgbClr val="BE6A16"/>
        </a:accent6>
        <a:hlink>
          <a:srgbClr val="368463"/>
        </a:hlink>
        <a:folHlink>
          <a:srgbClr val="481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032</Template>
  <TotalTime>0</TotalTime>
  <Words>413</Words>
  <Application>Microsoft Office PowerPoint</Application>
  <PresentationFormat>On-screen Show (4:3)</PresentationFormat>
  <Paragraphs>186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Verdana</vt:lpstr>
      <vt:lpstr>Wingdings</vt:lpstr>
      <vt:lpstr>Template 032</vt:lpstr>
      <vt:lpstr>Template</vt:lpstr>
      <vt:lpstr>Contents</vt:lpstr>
      <vt:lpstr>Hot Tip</vt:lpstr>
      <vt:lpstr>Diagram</vt:lpstr>
      <vt:lpstr> Cycle 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Progress Diagram</vt:lpstr>
      <vt:lpstr>Block Diagram</vt:lpstr>
      <vt:lpstr>Table</vt:lpstr>
      <vt:lpstr>3-D Pie Chart</vt:lpstr>
      <vt:lpstr>Marketing Diagram</vt:lpstr>
      <vt:lpstr>PowerPoint Presentation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</dc:title>
  <dc:creator>Sky123.Org</dc:creator>
  <cp:lastModifiedBy>Sky123.Org</cp:lastModifiedBy>
  <cp:revision>1</cp:revision>
  <dcterms:created xsi:type="dcterms:W3CDTF">2018-08-01T04:08:09Z</dcterms:created>
  <dcterms:modified xsi:type="dcterms:W3CDTF">2018-08-01T04:08:39Z</dcterms:modified>
</cp:coreProperties>
</file>